
<file path=[Content_Types].xml><?xml version="1.0" encoding="utf-8"?>
<Types xmlns="http://schemas.openxmlformats.org/package/2006/content-types">
  <Default Extension="png" ContentType="image/png"/>
  <Default Extension="svg" ContentType="image/svg+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notesMasterIdLst>
    <p:notesMasterId r:id="rId47"/>
  </p:notesMasterIdLst>
  <p:sldIdLst>
    <p:sldId id="346" r:id="rId2"/>
    <p:sldId id="349" r:id="rId3"/>
    <p:sldId id="424" r:id="rId4"/>
    <p:sldId id="415" r:id="rId5"/>
    <p:sldId id="416" r:id="rId6"/>
    <p:sldId id="417" r:id="rId7"/>
    <p:sldId id="411" r:id="rId8"/>
    <p:sldId id="368" r:id="rId9"/>
    <p:sldId id="367" r:id="rId10"/>
    <p:sldId id="418" r:id="rId11"/>
    <p:sldId id="379" r:id="rId12"/>
    <p:sldId id="380" r:id="rId13"/>
    <p:sldId id="420" r:id="rId14"/>
    <p:sldId id="378" r:id="rId15"/>
    <p:sldId id="372" r:id="rId16"/>
    <p:sldId id="413" r:id="rId17"/>
    <p:sldId id="419" r:id="rId18"/>
    <p:sldId id="375" r:id="rId19"/>
    <p:sldId id="374" r:id="rId20"/>
    <p:sldId id="398" r:id="rId21"/>
    <p:sldId id="397" r:id="rId22"/>
    <p:sldId id="403" r:id="rId23"/>
    <p:sldId id="393" r:id="rId24"/>
    <p:sldId id="402" r:id="rId25"/>
    <p:sldId id="373" r:id="rId26"/>
    <p:sldId id="370" r:id="rId27"/>
    <p:sldId id="386" r:id="rId28"/>
    <p:sldId id="385" r:id="rId29"/>
    <p:sldId id="384" r:id="rId30"/>
    <p:sldId id="421" r:id="rId31"/>
    <p:sldId id="383" r:id="rId32"/>
    <p:sldId id="382" r:id="rId33"/>
    <p:sldId id="381" r:id="rId34"/>
    <p:sldId id="387" r:id="rId35"/>
    <p:sldId id="388" r:id="rId36"/>
    <p:sldId id="389" r:id="rId37"/>
    <p:sldId id="392" r:id="rId38"/>
    <p:sldId id="391" r:id="rId39"/>
    <p:sldId id="390" r:id="rId40"/>
    <p:sldId id="396" r:id="rId41"/>
    <p:sldId id="395" r:id="rId42"/>
    <p:sldId id="394" r:id="rId43"/>
    <p:sldId id="400" r:id="rId44"/>
    <p:sldId id="399" r:id="rId45"/>
    <p:sldId id="409" r:id="rId46"/>
  </p:sldIdLst>
  <p:sldSz cx="12192000" cy="6858000"/>
  <p:notesSz cx="6858000" cy="9144000"/>
  <p:defaultText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2F6DD"/>
    <a:srgbClr val="BCD196"/>
    <a:srgbClr val="7DB759"/>
    <a:srgbClr val="9FDCE1"/>
    <a:srgbClr val="C5EAED"/>
    <a:srgbClr val="35B1DE"/>
    <a:srgbClr val="1C86AC"/>
    <a:srgbClr val="4AE49B"/>
    <a:srgbClr val="0D3E4F"/>
    <a:srgbClr val="34B1D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نمط متوسط 2 - تمييز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نمط متوسط 2 - تمييز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85006" autoAdjust="0"/>
    <p:restoredTop sz="94660"/>
  </p:normalViewPr>
  <p:slideViewPr>
    <p:cSldViewPr snapToGrid="0">
      <p:cViewPr varScale="1">
        <p:scale>
          <a:sx n="90" d="100"/>
          <a:sy n="90" d="100"/>
        </p:scale>
        <p:origin x="1086" y="10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notesMaster" Target="notesMasters/notesMaster1.xml"/><Relationship Id="rId50"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0_2">
  <dgm:title val=""/>
  <dgm:desc val=""/>
  <dgm:catLst>
    <dgm:cat type="mainScheme" pri="10200"/>
  </dgm:catLst>
  <dgm:styleLbl name="node0">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lig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l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vennNode1">
    <dgm:fillClrLst meth="repeat">
      <a:schemeClr val="lt1">
        <a:alpha val="50000"/>
      </a:schemeClr>
    </dgm:fillClrLst>
    <dgm:linClrLst meth="repeat">
      <a:schemeClr val="dk2">
        <a:shade val="80000"/>
      </a:schemeClr>
    </dgm:linClrLst>
    <dgm:effectClrLst/>
    <dgm:txLinClrLst/>
    <dgm:txFillClrLst/>
    <dgm:txEffectClrLst/>
  </dgm:styleLbl>
  <dgm:styleLbl name="node2">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3">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4">
    <dgm:fillClrLst meth="repeat">
      <a:schemeClr val="lt1"/>
    </dgm:fillClrLst>
    <dgm:linClrLst meth="repeat">
      <a:schemeClr val="dk2">
        <a:shade val="80000"/>
      </a:schemeClr>
    </dgm:linClrLst>
    <dgm:effectClrLst/>
    <dgm:txLinClrLst/>
    <dgm:txFillClrLst meth="repeat">
      <a:schemeClr val="dk2"/>
    </dgm:txFillClrLst>
    <dgm:txEffectClrLst/>
  </dgm:styleLbl>
  <dgm:styleLbl name="f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align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b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sibTrans1D1">
    <dgm:fillClrLst meth="repeat">
      <a:schemeClr val="dk2"/>
    </dgm:fillClrLst>
    <dgm:linClrLst meth="repeat">
      <a:schemeClr val="dk2"/>
    </dgm:linClrLst>
    <dgm:effectClrLst/>
    <dgm:txLinClrLst/>
    <dgm:txFillClrLst meth="repeat">
      <a:schemeClr val="tx1"/>
    </dgm:txFillClrLst>
    <dgm:txEffectClrLst/>
  </dgm:styleLbl>
  <dgm:styleLbl name="callout">
    <dgm:fillClrLst meth="repeat">
      <a:schemeClr val="dk2"/>
    </dgm:fillClrLst>
    <dgm:linClrLst meth="repeat">
      <a:schemeClr val="dk2"/>
    </dgm:linClrLst>
    <dgm:effectClrLst/>
    <dgm:txLinClrLst/>
    <dgm:txFillClrLst meth="repeat">
      <a:schemeClr val="tx1"/>
    </dgm:txFillClrLst>
    <dgm:txEffectClrLst/>
  </dgm:styleLbl>
  <dgm:styleLbl name="asst0">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2">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3">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4">
    <dgm:fillClrLst meth="repeat">
      <a:schemeClr val="lt1"/>
    </dgm:fillClrLst>
    <dgm:linClrLst meth="repeat">
      <a:schemeClr val="dk2">
        <a:shade val="80000"/>
      </a:schemeClr>
    </dgm:linClrLst>
    <dgm:effectClrLst/>
    <dgm:txLinClrLst/>
    <dgm:txFillClrLst meth="repeat">
      <a:schemeClr val="dk2"/>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dgm:txEffectClrLst/>
  </dgm:styleLbl>
  <dgm:styleLbl name="parChTrans2D2">
    <dgm:fillClrLst meth="repeat">
      <a:schemeClr val="dk2"/>
    </dgm:fillClrLst>
    <dgm:linClrLst meth="repeat">
      <a:schemeClr val="dk2"/>
    </dgm:linClrLst>
    <dgm:effectClrLst/>
    <dgm:txLinClrLst/>
    <dgm:txFillClrLst/>
    <dgm:txEffectClrLst/>
  </dgm:styleLbl>
  <dgm:styleLbl name="parChTrans2D3">
    <dgm:fillClrLst meth="repeat">
      <a:schemeClr val="dk2"/>
    </dgm:fillClrLst>
    <dgm:linClrLst meth="repeat">
      <a:schemeClr val="dk2"/>
    </dgm:linClrLst>
    <dgm:effectClrLst/>
    <dgm:txLinClrLst/>
    <dgm:txFillClrLst/>
    <dgm:txEffectClrLst/>
  </dgm:styleLbl>
  <dgm:styleLbl name="parChTrans2D4">
    <dgm:fillClrLst meth="repeat">
      <a:schemeClr val="dk2"/>
    </dgm:fillClrLst>
    <dgm:linClrLst meth="repeat">
      <a:schemeClr val="dk2"/>
    </dgm:linClrLst>
    <dgm:effectClrLst/>
    <dgm:txLinClrLst/>
    <dgm:txFillClrLst meth="repeat">
      <a:schemeClr val="lt1"/>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con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align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trAlignAcc1">
    <dgm:fillClrLst meth="repeat">
      <a:schemeClr val="dk2">
        <a:alpha val="40000"/>
        <a:tint val="40000"/>
      </a:schemeClr>
    </dgm:fillClrLst>
    <dgm:linClrLst meth="repeat">
      <a:schemeClr val="dk2"/>
    </dgm:linClrLst>
    <dgm:effectClrLst/>
    <dgm:txLinClrLst/>
    <dgm:txFillClrLst meth="repeat">
      <a:schemeClr val="dk2"/>
    </dgm:txFillClrLst>
    <dgm:txEffectClrLst/>
  </dgm:styleLbl>
  <dgm:styleLbl name="b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solidFgAcc1">
    <dgm:fillClrLst meth="repeat">
      <a:schemeClr val="lt1"/>
    </dgm:fillClrLst>
    <dgm:linClrLst meth="repeat">
      <a:schemeClr val="dk2"/>
    </dgm:linClrLst>
    <dgm:effectClrLst/>
    <dgm:txLinClrLst/>
    <dgm:txFillClrLst meth="repeat">
      <a:schemeClr val="dk2"/>
    </dgm:txFillClrLst>
    <dgm:txEffectClrLst/>
  </dgm:styleLbl>
  <dgm:styleLbl name="solidAlignAcc1">
    <dgm:fillClrLst meth="repeat">
      <a:schemeClr val="lt1"/>
    </dgm:fillClrLst>
    <dgm:linClrLst meth="repeat">
      <a:schemeClr val="dk2"/>
    </dgm:linClrLst>
    <dgm:effectClrLst/>
    <dgm:txLinClrLst/>
    <dgm:txFillClrLst meth="repeat">
      <a:schemeClr val="dk2"/>
    </dgm:txFillClrLst>
    <dgm:txEffectClrLst/>
  </dgm:styleLbl>
  <dgm:styleLbl name="solidBgAcc1">
    <dgm:fillClrLst meth="repeat">
      <a:schemeClr val="lt1"/>
    </dgm:fillClrLst>
    <dgm:linClrLst meth="repeat">
      <a:schemeClr val="dk2"/>
    </dgm:linClrLst>
    <dgm:effectClrLst/>
    <dgm:txLinClrLst/>
    <dgm:txFillClrLst meth="repeat">
      <a:schemeClr val="dk2"/>
    </dgm:txFillClrLst>
    <dgm:txEffectClrLst/>
  </dgm:styleLbl>
  <dgm:styleLbl name="f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align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b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fgAcc0">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2">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3">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4">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2"/>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2"/>
    </dgm:txFillClrLst>
    <dgm:txEffectClrLst/>
  </dgm:styleLbl>
  <dgm:styleLbl name="fgShp">
    <dgm:fillClrLst meth="repeat">
      <a:schemeClr val="dk2">
        <a:tint val="60000"/>
      </a:schemeClr>
    </dgm:fillClrLst>
    <dgm:linClrLst meth="repeat">
      <a:schemeClr val="lt1"/>
    </dgm:linClrLst>
    <dgm:effectClrLst/>
    <dgm:txLinClrLst/>
    <dgm:txFillClrLst meth="repeat">
      <a:schemeClr val="dk2"/>
    </dgm:txFillClrLst>
    <dgm:txEffectClrLst/>
  </dgm:styleLbl>
  <dgm:styleLbl name="revTx">
    <dgm:fillClrLst meth="repeat">
      <a:schemeClr val="lt1">
        <a:alpha val="0"/>
      </a:schemeClr>
    </dgm:fillClrLst>
    <dgm:linClrLst meth="repeat">
      <a:schemeClr val="dk2">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F06F27D-1834-46DF-BAFC-91A9B64A64CD}" type="doc">
      <dgm:prSet loTypeId="urn:microsoft.com/office/officeart/2011/layout/TabList" loCatId="officeonline" qsTypeId="urn:microsoft.com/office/officeart/2005/8/quickstyle/simple1" qsCatId="simple" csTypeId="urn:microsoft.com/office/officeart/2005/8/colors/colorful5" csCatId="colorful" phldr="1"/>
      <dgm:spPr/>
      <dgm:t>
        <a:bodyPr/>
        <a:lstStyle/>
        <a:p>
          <a:endParaRPr lang="en-GB"/>
        </a:p>
      </dgm:t>
    </dgm:pt>
    <dgm:pt modelId="{C5E3559A-7D16-493C-8A84-AD6071A491AD}">
      <dgm:prSet phldrT="[Text]"/>
      <dgm:spPr/>
      <dgm:t>
        <a:bodyPr/>
        <a:lstStyle/>
        <a:p>
          <a:r>
            <a:rPr lang="ar-SA" b="1" dirty="0">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rPr>
            <a:t>الجزء الأول</a:t>
          </a:r>
          <a:endParaRPr lang="en-GB" b="1" dirty="0">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endParaRPr>
        </a:p>
      </dgm:t>
    </dgm:pt>
    <dgm:pt modelId="{6073B4E9-672F-4538-A5B4-D8443682D2AF}" type="parTrans" cxnId="{305414E1-9086-402A-AE46-0EFBEA8C4F3A}">
      <dgm:prSet/>
      <dgm:spPr/>
      <dgm:t>
        <a:bodyPr/>
        <a:lstStyle/>
        <a:p>
          <a:endParaRPr lang="en-GB"/>
        </a:p>
      </dgm:t>
    </dgm:pt>
    <dgm:pt modelId="{DE37C337-67B8-45D8-A34E-D4430448B898}" type="sibTrans" cxnId="{305414E1-9086-402A-AE46-0EFBEA8C4F3A}">
      <dgm:prSet/>
      <dgm:spPr/>
      <dgm:t>
        <a:bodyPr/>
        <a:lstStyle/>
        <a:p>
          <a:endParaRPr lang="en-GB"/>
        </a:p>
      </dgm:t>
    </dgm:pt>
    <dgm:pt modelId="{FF959F7E-D075-423E-B0A3-017F205FB1B2}">
      <dgm:prSet phldrT="[Text]" custT="1"/>
      <dgm:spPr/>
      <dgm:t>
        <a:bodyPr/>
        <a:lstStyle/>
        <a:p>
          <a:pPr marL="0" lvl="0" indent="0" algn="r" defTabSz="1244600">
            <a:lnSpc>
              <a:spcPct val="90000"/>
            </a:lnSpc>
            <a:spcBef>
              <a:spcPct val="0"/>
            </a:spcBef>
            <a:spcAft>
              <a:spcPct val="35000"/>
            </a:spcAft>
            <a:buNone/>
          </a:pPr>
          <a:r>
            <a:rPr lang="ar-SA" sz="2800" b="1" kern="1200" dirty="0">
              <a:solidFill>
                <a:schemeClr val="tx1"/>
              </a:solidFill>
              <a:effectLst>
                <a:outerShdw blurRad="38100" dist="38100" dir="2700000" algn="tl">
                  <a:srgbClr val="000000">
                    <a:alpha val="43137"/>
                  </a:srgbClr>
                </a:outerShdw>
              </a:effectLst>
              <a:latin typeface="Sakkal Majalla" panose="02000000000000000000" pitchFamily="2" charset="-78"/>
              <a:ea typeface="+mn-ea"/>
              <a:cs typeface="Sakkal Majalla" panose="02000000000000000000" pitchFamily="2" charset="-78"/>
            </a:rPr>
            <a:t>التعريف بدور المركز الوطني للوثائق والمحفوظات</a:t>
          </a:r>
          <a:endParaRPr lang="en-GB" sz="2800" b="1" kern="1200" dirty="0">
            <a:solidFill>
              <a:schemeClr val="tx1"/>
            </a:solidFill>
            <a:effectLst>
              <a:outerShdw blurRad="38100" dist="38100" dir="2700000" algn="tl">
                <a:srgbClr val="000000">
                  <a:alpha val="43137"/>
                </a:srgbClr>
              </a:outerShdw>
            </a:effectLst>
            <a:latin typeface="Sakkal Majalla" panose="02000000000000000000" pitchFamily="2" charset="-78"/>
            <a:ea typeface="+mn-ea"/>
            <a:cs typeface="Sakkal Majalla" panose="02000000000000000000" pitchFamily="2" charset="-78"/>
          </a:endParaRPr>
        </a:p>
      </dgm:t>
    </dgm:pt>
    <dgm:pt modelId="{8E0BD0ED-1207-4966-B9E2-39C6CA71D18E}" type="parTrans" cxnId="{7EAF25B5-EE89-473B-9AB4-188E4AC61BA7}">
      <dgm:prSet/>
      <dgm:spPr/>
      <dgm:t>
        <a:bodyPr/>
        <a:lstStyle/>
        <a:p>
          <a:endParaRPr lang="en-GB"/>
        </a:p>
      </dgm:t>
    </dgm:pt>
    <dgm:pt modelId="{E2550620-2996-4405-9F08-6AA67BED817D}" type="sibTrans" cxnId="{7EAF25B5-EE89-473B-9AB4-188E4AC61BA7}">
      <dgm:prSet/>
      <dgm:spPr/>
      <dgm:t>
        <a:bodyPr/>
        <a:lstStyle/>
        <a:p>
          <a:endParaRPr lang="en-GB"/>
        </a:p>
      </dgm:t>
    </dgm:pt>
    <dgm:pt modelId="{3C4C338D-051A-4EA2-B022-E36350F868D7}">
      <dgm:prSet phldrT="[Text]" phldr="1"/>
      <dgm:spPr/>
      <dgm:t>
        <a:bodyPr/>
        <a:lstStyle/>
        <a:p>
          <a:endParaRPr lang="en-GB"/>
        </a:p>
      </dgm:t>
    </dgm:pt>
    <dgm:pt modelId="{0FE2F209-E85E-428B-93F4-DCDFEBDFFD4C}" type="parTrans" cxnId="{2EFD0C6D-249A-4579-BFC7-68A94B6BEAAD}">
      <dgm:prSet/>
      <dgm:spPr/>
      <dgm:t>
        <a:bodyPr/>
        <a:lstStyle/>
        <a:p>
          <a:endParaRPr lang="en-GB"/>
        </a:p>
      </dgm:t>
    </dgm:pt>
    <dgm:pt modelId="{A2859150-339E-4A6F-8D56-5C64FA86A218}" type="sibTrans" cxnId="{2EFD0C6D-249A-4579-BFC7-68A94B6BEAAD}">
      <dgm:prSet/>
      <dgm:spPr/>
      <dgm:t>
        <a:bodyPr/>
        <a:lstStyle/>
        <a:p>
          <a:endParaRPr lang="en-GB"/>
        </a:p>
      </dgm:t>
    </dgm:pt>
    <dgm:pt modelId="{58A4AA13-90A9-4219-B9F7-6A7240B29496}">
      <dgm:prSet phldrT="[Text]" custT="1"/>
      <dgm:spPr/>
      <dgm:t>
        <a:bodyPr/>
        <a:lstStyle/>
        <a:p>
          <a:pPr marL="0" lvl="0" indent="0" algn="ctr" defTabSz="1244600">
            <a:lnSpc>
              <a:spcPct val="90000"/>
            </a:lnSpc>
            <a:spcBef>
              <a:spcPct val="0"/>
            </a:spcBef>
            <a:spcAft>
              <a:spcPct val="35000"/>
            </a:spcAft>
            <a:buNone/>
          </a:pPr>
          <a:r>
            <a:rPr lang="ar-SA" sz="2800" b="1" kern="1200" dirty="0">
              <a:solidFill>
                <a:prstClr val="white"/>
              </a:solidFill>
              <a:effectLst>
                <a:outerShdw blurRad="38100" dist="38100" dir="2700000" algn="tl">
                  <a:srgbClr val="000000">
                    <a:alpha val="43137"/>
                  </a:srgbClr>
                </a:outerShdw>
              </a:effectLst>
              <a:latin typeface="Sakkal Majalla" panose="02000000000000000000" pitchFamily="2" charset="-78"/>
              <a:ea typeface="+mn-ea"/>
              <a:cs typeface="Sakkal Majalla" panose="02000000000000000000" pitchFamily="2" charset="-78"/>
            </a:rPr>
            <a:t>الجزء الثاني</a:t>
          </a:r>
          <a:endParaRPr lang="en-GB" sz="2800" b="1" kern="1200" dirty="0">
            <a:solidFill>
              <a:prstClr val="white"/>
            </a:solidFill>
            <a:effectLst>
              <a:outerShdw blurRad="38100" dist="38100" dir="2700000" algn="tl">
                <a:srgbClr val="000000">
                  <a:alpha val="43137"/>
                </a:srgbClr>
              </a:outerShdw>
            </a:effectLst>
            <a:latin typeface="Sakkal Majalla" panose="02000000000000000000" pitchFamily="2" charset="-78"/>
            <a:ea typeface="+mn-ea"/>
            <a:cs typeface="Sakkal Majalla" panose="02000000000000000000" pitchFamily="2" charset="-78"/>
          </a:endParaRPr>
        </a:p>
      </dgm:t>
    </dgm:pt>
    <dgm:pt modelId="{F0982610-BDCA-4D28-80C2-3FA8FA29A54C}" type="parTrans" cxnId="{30972D5B-3912-42E0-9C3C-0D4A55B7CA6A}">
      <dgm:prSet/>
      <dgm:spPr/>
      <dgm:t>
        <a:bodyPr/>
        <a:lstStyle/>
        <a:p>
          <a:endParaRPr lang="en-GB"/>
        </a:p>
      </dgm:t>
    </dgm:pt>
    <dgm:pt modelId="{495919A7-6CFE-4633-95C2-DB11EAF8F654}" type="sibTrans" cxnId="{30972D5B-3912-42E0-9C3C-0D4A55B7CA6A}">
      <dgm:prSet/>
      <dgm:spPr/>
      <dgm:t>
        <a:bodyPr/>
        <a:lstStyle/>
        <a:p>
          <a:endParaRPr lang="en-GB"/>
        </a:p>
      </dgm:t>
    </dgm:pt>
    <dgm:pt modelId="{38C8227E-042D-4980-98E4-ADABCF858EC8}">
      <dgm:prSet phldrT="[Text]" custT="1"/>
      <dgm:spPr/>
      <dgm:t>
        <a:bodyPr/>
        <a:lstStyle/>
        <a:p>
          <a:pPr marL="0" lvl="0" indent="0" algn="r" defTabSz="1244600">
            <a:lnSpc>
              <a:spcPct val="90000"/>
            </a:lnSpc>
            <a:spcBef>
              <a:spcPct val="0"/>
            </a:spcBef>
            <a:spcAft>
              <a:spcPct val="35000"/>
            </a:spcAft>
            <a:buNone/>
          </a:pPr>
          <a:r>
            <a:rPr lang="ar-SA" sz="2800" b="1" kern="1200" dirty="0">
              <a:solidFill>
                <a:prstClr val="black"/>
              </a:solidFill>
              <a:effectLst>
                <a:outerShdw blurRad="38100" dist="38100" dir="2700000" algn="tl">
                  <a:srgbClr val="000000">
                    <a:alpha val="43137"/>
                  </a:srgbClr>
                </a:outerShdw>
              </a:effectLst>
              <a:latin typeface="Sakkal Majalla" panose="02000000000000000000" pitchFamily="2" charset="-78"/>
              <a:ea typeface="+mn-ea"/>
              <a:cs typeface="Sakkal Majalla" panose="02000000000000000000" pitchFamily="2" charset="-78"/>
            </a:rPr>
            <a:t>دور مركز الوثائق والمحفوظات بالجامعة</a:t>
          </a:r>
          <a:endParaRPr lang="en-GB" sz="2800" b="1" kern="1200" dirty="0">
            <a:solidFill>
              <a:prstClr val="black"/>
            </a:solidFill>
            <a:effectLst>
              <a:outerShdw blurRad="38100" dist="38100" dir="2700000" algn="tl">
                <a:srgbClr val="000000">
                  <a:alpha val="43137"/>
                </a:srgbClr>
              </a:outerShdw>
            </a:effectLst>
            <a:latin typeface="Sakkal Majalla" panose="02000000000000000000" pitchFamily="2" charset="-78"/>
            <a:ea typeface="+mn-ea"/>
            <a:cs typeface="Sakkal Majalla" panose="02000000000000000000" pitchFamily="2" charset="-78"/>
          </a:endParaRPr>
        </a:p>
      </dgm:t>
    </dgm:pt>
    <dgm:pt modelId="{5C7670CA-4CD4-40DE-B746-94FE6857F682}" type="parTrans" cxnId="{3EBD2493-2AB6-4606-8ADE-104D5C12B9E7}">
      <dgm:prSet/>
      <dgm:spPr/>
      <dgm:t>
        <a:bodyPr/>
        <a:lstStyle/>
        <a:p>
          <a:endParaRPr lang="en-GB"/>
        </a:p>
      </dgm:t>
    </dgm:pt>
    <dgm:pt modelId="{0DDC5B89-23AF-4E71-ACF5-F719785660E9}" type="sibTrans" cxnId="{3EBD2493-2AB6-4606-8ADE-104D5C12B9E7}">
      <dgm:prSet/>
      <dgm:spPr/>
      <dgm:t>
        <a:bodyPr/>
        <a:lstStyle/>
        <a:p>
          <a:endParaRPr lang="en-GB"/>
        </a:p>
      </dgm:t>
    </dgm:pt>
    <dgm:pt modelId="{103409A7-99B1-42C2-B306-05CBEC73D922}">
      <dgm:prSet phldrT="[Text]" phldr="1"/>
      <dgm:spPr/>
      <dgm:t>
        <a:bodyPr/>
        <a:lstStyle/>
        <a:p>
          <a:endParaRPr lang="en-GB"/>
        </a:p>
      </dgm:t>
    </dgm:pt>
    <dgm:pt modelId="{D9A56F7F-9E29-4793-8C6A-83CFD6FF7AA0}" type="parTrans" cxnId="{717736CB-03E1-4754-A8F1-23D683690088}">
      <dgm:prSet/>
      <dgm:spPr/>
      <dgm:t>
        <a:bodyPr/>
        <a:lstStyle/>
        <a:p>
          <a:endParaRPr lang="en-GB"/>
        </a:p>
      </dgm:t>
    </dgm:pt>
    <dgm:pt modelId="{D35946BC-7117-4B61-88FA-9129700AF228}" type="sibTrans" cxnId="{717736CB-03E1-4754-A8F1-23D683690088}">
      <dgm:prSet/>
      <dgm:spPr/>
      <dgm:t>
        <a:bodyPr/>
        <a:lstStyle/>
        <a:p>
          <a:endParaRPr lang="en-GB"/>
        </a:p>
      </dgm:t>
    </dgm:pt>
    <dgm:pt modelId="{9B46BB55-0299-4E0B-B37B-1861233DAC8D}">
      <dgm:prSet phldrT="[Text]" custT="1"/>
      <dgm:spPr/>
      <dgm:t>
        <a:bodyPr/>
        <a:lstStyle/>
        <a:p>
          <a:pPr marL="0" lvl="0" indent="0" algn="ctr" defTabSz="1244600">
            <a:lnSpc>
              <a:spcPct val="90000"/>
            </a:lnSpc>
            <a:spcBef>
              <a:spcPct val="0"/>
            </a:spcBef>
            <a:spcAft>
              <a:spcPct val="35000"/>
            </a:spcAft>
            <a:buNone/>
          </a:pPr>
          <a:r>
            <a:rPr lang="ar-SA" sz="2800" b="1" kern="1200" dirty="0">
              <a:solidFill>
                <a:prstClr val="white"/>
              </a:solidFill>
              <a:effectLst>
                <a:outerShdw blurRad="38100" dist="38100" dir="2700000" algn="tl">
                  <a:srgbClr val="000000">
                    <a:alpha val="43137"/>
                  </a:srgbClr>
                </a:outerShdw>
              </a:effectLst>
              <a:latin typeface="Sakkal Majalla" panose="02000000000000000000" pitchFamily="2" charset="-78"/>
              <a:ea typeface="+mn-ea"/>
              <a:cs typeface="Sakkal Majalla" panose="02000000000000000000" pitchFamily="2" charset="-78"/>
            </a:rPr>
            <a:t>الجزء الثالث</a:t>
          </a:r>
          <a:endParaRPr lang="en-GB" sz="2800" b="1" kern="1200" dirty="0">
            <a:solidFill>
              <a:prstClr val="white"/>
            </a:solidFill>
            <a:effectLst>
              <a:outerShdw blurRad="38100" dist="38100" dir="2700000" algn="tl">
                <a:srgbClr val="000000">
                  <a:alpha val="43137"/>
                </a:srgbClr>
              </a:outerShdw>
            </a:effectLst>
            <a:latin typeface="Sakkal Majalla" panose="02000000000000000000" pitchFamily="2" charset="-78"/>
            <a:ea typeface="+mn-ea"/>
            <a:cs typeface="Sakkal Majalla" panose="02000000000000000000" pitchFamily="2" charset="-78"/>
          </a:endParaRPr>
        </a:p>
      </dgm:t>
    </dgm:pt>
    <dgm:pt modelId="{02B44949-AAB0-4A18-83E0-F48AD3627A4D}" type="parTrans" cxnId="{04779E2E-C87F-4A7F-BF58-9AC9054C0B56}">
      <dgm:prSet/>
      <dgm:spPr/>
      <dgm:t>
        <a:bodyPr/>
        <a:lstStyle/>
        <a:p>
          <a:endParaRPr lang="en-GB"/>
        </a:p>
      </dgm:t>
    </dgm:pt>
    <dgm:pt modelId="{DF2A0372-0E5C-41B1-9976-03AFC22DBD73}" type="sibTrans" cxnId="{04779E2E-C87F-4A7F-BF58-9AC9054C0B56}">
      <dgm:prSet/>
      <dgm:spPr/>
      <dgm:t>
        <a:bodyPr/>
        <a:lstStyle/>
        <a:p>
          <a:endParaRPr lang="en-GB"/>
        </a:p>
      </dgm:t>
    </dgm:pt>
    <dgm:pt modelId="{906EF775-0517-49DA-96FD-13B564DB5374}">
      <dgm:prSet phldrT="[Text]" custT="1"/>
      <dgm:spPr/>
      <dgm:t>
        <a:bodyPr/>
        <a:lstStyle/>
        <a:p>
          <a:pPr marL="0" lvl="0" indent="0" algn="r" defTabSz="1244600">
            <a:lnSpc>
              <a:spcPct val="90000"/>
            </a:lnSpc>
            <a:spcBef>
              <a:spcPct val="0"/>
            </a:spcBef>
            <a:spcAft>
              <a:spcPct val="35000"/>
            </a:spcAft>
            <a:buNone/>
          </a:pPr>
          <a:r>
            <a:rPr lang="ar-SA" sz="2800" b="1" kern="1200" dirty="0">
              <a:solidFill>
                <a:prstClr val="black"/>
              </a:solidFill>
              <a:effectLst>
                <a:outerShdw blurRad="38100" dist="38100" dir="2700000" algn="tl">
                  <a:srgbClr val="000000">
                    <a:alpha val="43137"/>
                  </a:srgbClr>
                </a:outerShdw>
              </a:effectLst>
              <a:latin typeface="Sakkal Majalla" panose="02000000000000000000" pitchFamily="2" charset="-78"/>
              <a:ea typeface="+mn-ea"/>
              <a:cs typeface="Sakkal Majalla" panose="02000000000000000000" pitchFamily="2" charset="-78"/>
            </a:rPr>
            <a:t>مهام مشرفي وضباط الاتصال بمركز الوثائق والمحفوظات بالجامعة </a:t>
          </a:r>
          <a:endParaRPr lang="en-GB" sz="2800" b="1" kern="1200" dirty="0">
            <a:solidFill>
              <a:prstClr val="black"/>
            </a:solidFill>
            <a:effectLst>
              <a:outerShdw blurRad="38100" dist="38100" dir="2700000" algn="tl">
                <a:srgbClr val="000000">
                  <a:alpha val="43137"/>
                </a:srgbClr>
              </a:outerShdw>
            </a:effectLst>
            <a:latin typeface="Sakkal Majalla" panose="02000000000000000000" pitchFamily="2" charset="-78"/>
            <a:ea typeface="+mn-ea"/>
            <a:cs typeface="Sakkal Majalla" panose="02000000000000000000" pitchFamily="2" charset="-78"/>
          </a:endParaRPr>
        </a:p>
      </dgm:t>
    </dgm:pt>
    <dgm:pt modelId="{C8473463-4B27-44D4-A200-F87EEADFE610}" type="parTrans" cxnId="{C2330D70-E5E0-4923-B003-E3A32B5F845A}">
      <dgm:prSet/>
      <dgm:spPr/>
      <dgm:t>
        <a:bodyPr/>
        <a:lstStyle/>
        <a:p>
          <a:endParaRPr lang="en-GB"/>
        </a:p>
      </dgm:t>
    </dgm:pt>
    <dgm:pt modelId="{77677C21-FCBF-4AD3-BD57-71AD091909CD}" type="sibTrans" cxnId="{C2330D70-E5E0-4923-B003-E3A32B5F845A}">
      <dgm:prSet/>
      <dgm:spPr/>
      <dgm:t>
        <a:bodyPr/>
        <a:lstStyle/>
        <a:p>
          <a:endParaRPr lang="en-GB"/>
        </a:p>
      </dgm:t>
    </dgm:pt>
    <dgm:pt modelId="{D4CCA8AA-B6A5-411B-921D-EB3A6C08E03D}">
      <dgm:prSet phldrT="[Text]" phldr="1"/>
      <dgm:spPr/>
      <dgm:t>
        <a:bodyPr/>
        <a:lstStyle/>
        <a:p>
          <a:endParaRPr lang="en-GB"/>
        </a:p>
      </dgm:t>
    </dgm:pt>
    <dgm:pt modelId="{9930BEFC-FEF1-4943-8A79-9FA98E7E63A0}" type="parTrans" cxnId="{D2C6EFD1-93F6-45FA-AEAA-FA8B2B44FAF5}">
      <dgm:prSet/>
      <dgm:spPr/>
      <dgm:t>
        <a:bodyPr/>
        <a:lstStyle/>
        <a:p>
          <a:endParaRPr lang="en-GB"/>
        </a:p>
      </dgm:t>
    </dgm:pt>
    <dgm:pt modelId="{7A0C855C-78A7-453C-B54A-B202BEC09A05}" type="sibTrans" cxnId="{D2C6EFD1-93F6-45FA-AEAA-FA8B2B44FAF5}">
      <dgm:prSet/>
      <dgm:spPr/>
      <dgm:t>
        <a:bodyPr/>
        <a:lstStyle/>
        <a:p>
          <a:endParaRPr lang="en-GB"/>
        </a:p>
      </dgm:t>
    </dgm:pt>
    <dgm:pt modelId="{8A13361D-2656-42D2-B3EC-2411EA8BF452}" type="pres">
      <dgm:prSet presAssocID="{4F06F27D-1834-46DF-BAFC-91A9B64A64CD}" presName="Name0" presStyleCnt="0">
        <dgm:presLayoutVars>
          <dgm:chMax/>
          <dgm:chPref val="3"/>
          <dgm:dir val="rev"/>
          <dgm:animOne val="branch"/>
          <dgm:animLvl val="lvl"/>
        </dgm:presLayoutVars>
      </dgm:prSet>
      <dgm:spPr/>
      <dgm:t>
        <a:bodyPr/>
        <a:lstStyle/>
        <a:p>
          <a:pPr rtl="1"/>
          <a:endParaRPr lang="ar-SA"/>
        </a:p>
      </dgm:t>
    </dgm:pt>
    <dgm:pt modelId="{78900EE5-106C-48A3-BC8E-E6CE1184F1B3}" type="pres">
      <dgm:prSet presAssocID="{C5E3559A-7D16-493C-8A84-AD6071A491AD}" presName="composite" presStyleCnt="0"/>
      <dgm:spPr/>
    </dgm:pt>
    <dgm:pt modelId="{CCCB635E-D4DE-4BEF-8A79-7A714517D131}" type="pres">
      <dgm:prSet presAssocID="{C5E3559A-7D16-493C-8A84-AD6071A491AD}" presName="FirstChild" presStyleLbl="revTx" presStyleIdx="0" presStyleCnt="6">
        <dgm:presLayoutVars>
          <dgm:chMax val="0"/>
          <dgm:chPref val="0"/>
          <dgm:bulletEnabled val="1"/>
        </dgm:presLayoutVars>
      </dgm:prSet>
      <dgm:spPr/>
      <dgm:t>
        <a:bodyPr/>
        <a:lstStyle/>
        <a:p>
          <a:pPr rtl="1"/>
          <a:endParaRPr lang="ar-SA"/>
        </a:p>
      </dgm:t>
    </dgm:pt>
    <dgm:pt modelId="{44896729-76CE-41C5-AD50-E5E147AE2422}" type="pres">
      <dgm:prSet presAssocID="{C5E3559A-7D16-493C-8A84-AD6071A491AD}" presName="Parent" presStyleLbl="alignNode1" presStyleIdx="0" presStyleCnt="3">
        <dgm:presLayoutVars>
          <dgm:chMax val="3"/>
          <dgm:chPref val="3"/>
          <dgm:bulletEnabled val="1"/>
        </dgm:presLayoutVars>
      </dgm:prSet>
      <dgm:spPr/>
      <dgm:t>
        <a:bodyPr/>
        <a:lstStyle/>
        <a:p>
          <a:pPr rtl="1"/>
          <a:endParaRPr lang="ar-SA"/>
        </a:p>
      </dgm:t>
    </dgm:pt>
    <dgm:pt modelId="{3F15A348-DC13-4588-88F5-BDBEA90E599C}" type="pres">
      <dgm:prSet presAssocID="{C5E3559A-7D16-493C-8A84-AD6071A491AD}" presName="Accent" presStyleLbl="parChTrans1D1" presStyleIdx="0" presStyleCnt="3"/>
      <dgm:spPr/>
    </dgm:pt>
    <dgm:pt modelId="{2E09CDFB-035A-47DF-8C7E-8BA2AF178638}" type="pres">
      <dgm:prSet presAssocID="{C5E3559A-7D16-493C-8A84-AD6071A491AD}" presName="Child" presStyleLbl="revTx" presStyleIdx="1" presStyleCnt="6">
        <dgm:presLayoutVars>
          <dgm:chMax val="0"/>
          <dgm:chPref val="0"/>
          <dgm:bulletEnabled val="1"/>
        </dgm:presLayoutVars>
      </dgm:prSet>
      <dgm:spPr/>
      <dgm:t>
        <a:bodyPr/>
        <a:lstStyle/>
        <a:p>
          <a:pPr rtl="1"/>
          <a:endParaRPr lang="ar-SA"/>
        </a:p>
      </dgm:t>
    </dgm:pt>
    <dgm:pt modelId="{5482A78E-1758-4B8D-B3EE-20C315EE7374}" type="pres">
      <dgm:prSet presAssocID="{DE37C337-67B8-45D8-A34E-D4430448B898}" presName="sibTrans" presStyleCnt="0"/>
      <dgm:spPr/>
    </dgm:pt>
    <dgm:pt modelId="{729A6F86-EFAE-4452-9133-C0424B3758AC}" type="pres">
      <dgm:prSet presAssocID="{58A4AA13-90A9-4219-B9F7-6A7240B29496}" presName="composite" presStyleCnt="0"/>
      <dgm:spPr/>
    </dgm:pt>
    <dgm:pt modelId="{4D76C96D-37CA-48D7-A72C-4CD46F0EF77F}" type="pres">
      <dgm:prSet presAssocID="{58A4AA13-90A9-4219-B9F7-6A7240B29496}" presName="FirstChild" presStyleLbl="revTx" presStyleIdx="2" presStyleCnt="6">
        <dgm:presLayoutVars>
          <dgm:chMax val="0"/>
          <dgm:chPref val="0"/>
          <dgm:bulletEnabled val="1"/>
        </dgm:presLayoutVars>
      </dgm:prSet>
      <dgm:spPr/>
      <dgm:t>
        <a:bodyPr/>
        <a:lstStyle/>
        <a:p>
          <a:pPr rtl="1"/>
          <a:endParaRPr lang="ar-SA"/>
        </a:p>
      </dgm:t>
    </dgm:pt>
    <dgm:pt modelId="{617564DD-D823-4F8E-BDE1-159B2A8FAB1D}" type="pres">
      <dgm:prSet presAssocID="{58A4AA13-90A9-4219-B9F7-6A7240B29496}" presName="Parent" presStyleLbl="alignNode1" presStyleIdx="1" presStyleCnt="3">
        <dgm:presLayoutVars>
          <dgm:chMax val="3"/>
          <dgm:chPref val="3"/>
          <dgm:bulletEnabled val="1"/>
        </dgm:presLayoutVars>
      </dgm:prSet>
      <dgm:spPr/>
      <dgm:t>
        <a:bodyPr/>
        <a:lstStyle/>
        <a:p>
          <a:pPr rtl="1"/>
          <a:endParaRPr lang="ar-SA"/>
        </a:p>
      </dgm:t>
    </dgm:pt>
    <dgm:pt modelId="{2D743002-E831-43BD-9419-6CC767907747}" type="pres">
      <dgm:prSet presAssocID="{58A4AA13-90A9-4219-B9F7-6A7240B29496}" presName="Accent" presStyleLbl="parChTrans1D1" presStyleIdx="1" presStyleCnt="3"/>
      <dgm:spPr/>
    </dgm:pt>
    <dgm:pt modelId="{D4A1BAD7-3929-425C-8215-76C58F2412F0}" type="pres">
      <dgm:prSet presAssocID="{58A4AA13-90A9-4219-B9F7-6A7240B29496}" presName="Child" presStyleLbl="revTx" presStyleIdx="3" presStyleCnt="6">
        <dgm:presLayoutVars>
          <dgm:chMax val="0"/>
          <dgm:chPref val="0"/>
          <dgm:bulletEnabled val="1"/>
        </dgm:presLayoutVars>
      </dgm:prSet>
      <dgm:spPr/>
      <dgm:t>
        <a:bodyPr/>
        <a:lstStyle/>
        <a:p>
          <a:pPr rtl="1"/>
          <a:endParaRPr lang="ar-SA"/>
        </a:p>
      </dgm:t>
    </dgm:pt>
    <dgm:pt modelId="{FF232565-241C-4E27-844F-7119EC0E8664}" type="pres">
      <dgm:prSet presAssocID="{495919A7-6CFE-4633-95C2-DB11EAF8F654}" presName="sibTrans" presStyleCnt="0"/>
      <dgm:spPr/>
    </dgm:pt>
    <dgm:pt modelId="{20C5B621-234F-4B10-A5CB-3F0834E12563}" type="pres">
      <dgm:prSet presAssocID="{9B46BB55-0299-4E0B-B37B-1861233DAC8D}" presName="composite" presStyleCnt="0"/>
      <dgm:spPr/>
    </dgm:pt>
    <dgm:pt modelId="{F186665A-8BF6-45CB-8DE4-CA8ED16B086B}" type="pres">
      <dgm:prSet presAssocID="{9B46BB55-0299-4E0B-B37B-1861233DAC8D}" presName="FirstChild" presStyleLbl="revTx" presStyleIdx="4" presStyleCnt="6">
        <dgm:presLayoutVars>
          <dgm:chMax val="0"/>
          <dgm:chPref val="0"/>
          <dgm:bulletEnabled val="1"/>
        </dgm:presLayoutVars>
      </dgm:prSet>
      <dgm:spPr/>
      <dgm:t>
        <a:bodyPr/>
        <a:lstStyle/>
        <a:p>
          <a:pPr rtl="1"/>
          <a:endParaRPr lang="ar-SA"/>
        </a:p>
      </dgm:t>
    </dgm:pt>
    <dgm:pt modelId="{F0B231A8-6BE5-4214-85BB-DD4F6C3D676D}" type="pres">
      <dgm:prSet presAssocID="{9B46BB55-0299-4E0B-B37B-1861233DAC8D}" presName="Parent" presStyleLbl="alignNode1" presStyleIdx="2" presStyleCnt="3">
        <dgm:presLayoutVars>
          <dgm:chMax val="3"/>
          <dgm:chPref val="3"/>
          <dgm:bulletEnabled val="1"/>
        </dgm:presLayoutVars>
      </dgm:prSet>
      <dgm:spPr/>
      <dgm:t>
        <a:bodyPr/>
        <a:lstStyle/>
        <a:p>
          <a:pPr rtl="1"/>
          <a:endParaRPr lang="ar-SA"/>
        </a:p>
      </dgm:t>
    </dgm:pt>
    <dgm:pt modelId="{15F62463-6E27-4458-90F7-6309EE80F8E4}" type="pres">
      <dgm:prSet presAssocID="{9B46BB55-0299-4E0B-B37B-1861233DAC8D}" presName="Accent" presStyleLbl="parChTrans1D1" presStyleIdx="2" presStyleCnt="3"/>
      <dgm:spPr/>
    </dgm:pt>
    <dgm:pt modelId="{5D6A4E23-3C68-4523-9772-39DB72F6A0A5}" type="pres">
      <dgm:prSet presAssocID="{9B46BB55-0299-4E0B-B37B-1861233DAC8D}" presName="Child" presStyleLbl="revTx" presStyleIdx="5" presStyleCnt="6">
        <dgm:presLayoutVars>
          <dgm:chMax val="0"/>
          <dgm:chPref val="0"/>
          <dgm:bulletEnabled val="1"/>
        </dgm:presLayoutVars>
      </dgm:prSet>
      <dgm:spPr/>
      <dgm:t>
        <a:bodyPr/>
        <a:lstStyle/>
        <a:p>
          <a:pPr rtl="1"/>
          <a:endParaRPr lang="ar-SA"/>
        </a:p>
      </dgm:t>
    </dgm:pt>
  </dgm:ptLst>
  <dgm:cxnLst>
    <dgm:cxn modelId="{04779E2E-C87F-4A7F-BF58-9AC9054C0B56}" srcId="{4F06F27D-1834-46DF-BAFC-91A9B64A64CD}" destId="{9B46BB55-0299-4E0B-B37B-1861233DAC8D}" srcOrd="2" destOrd="0" parTransId="{02B44949-AAB0-4A18-83E0-F48AD3627A4D}" sibTransId="{DF2A0372-0E5C-41B1-9976-03AFC22DBD73}"/>
    <dgm:cxn modelId="{57FB9F8E-F9B9-43E2-B637-2E0011109385}" type="presOf" srcId="{906EF775-0517-49DA-96FD-13B564DB5374}" destId="{F186665A-8BF6-45CB-8DE4-CA8ED16B086B}" srcOrd="0" destOrd="0" presId="urn:microsoft.com/office/officeart/2011/layout/TabList"/>
    <dgm:cxn modelId="{D2C6EFD1-93F6-45FA-AEAA-FA8B2B44FAF5}" srcId="{9B46BB55-0299-4E0B-B37B-1861233DAC8D}" destId="{D4CCA8AA-B6A5-411B-921D-EB3A6C08E03D}" srcOrd="1" destOrd="0" parTransId="{9930BEFC-FEF1-4943-8A79-9FA98E7E63A0}" sibTransId="{7A0C855C-78A7-453C-B54A-B202BEC09A05}"/>
    <dgm:cxn modelId="{30972D5B-3912-42E0-9C3C-0D4A55B7CA6A}" srcId="{4F06F27D-1834-46DF-BAFC-91A9B64A64CD}" destId="{58A4AA13-90A9-4219-B9F7-6A7240B29496}" srcOrd="1" destOrd="0" parTransId="{F0982610-BDCA-4D28-80C2-3FA8FA29A54C}" sibTransId="{495919A7-6CFE-4633-95C2-DB11EAF8F654}"/>
    <dgm:cxn modelId="{84AA14FB-C21B-4AA9-ACC9-E4D21C626E44}" type="presOf" srcId="{C5E3559A-7D16-493C-8A84-AD6071A491AD}" destId="{44896729-76CE-41C5-AD50-E5E147AE2422}" srcOrd="0" destOrd="0" presId="urn:microsoft.com/office/officeart/2011/layout/TabList"/>
    <dgm:cxn modelId="{305414E1-9086-402A-AE46-0EFBEA8C4F3A}" srcId="{4F06F27D-1834-46DF-BAFC-91A9B64A64CD}" destId="{C5E3559A-7D16-493C-8A84-AD6071A491AD}" srcOrd="0" destOrd="0" parTransId="{6073B4E9-672F-4538-A5B4-D8443682D2AF}" sibTransId="{DE37C337-67B8-45D8-A34E-D4430448B898}"/>
    <dgm:cxn modelId="{717736CB-03E1-4754-A8F1-23D683690088}" srcId="{58A4AA13-90A9-4219-B9F7-6A7240B29496}" destId="{103409A7-99B1-42C2-B306-05CBEC73D922}" srcOrd="1" destOrd="0" parTransId="{D9A56F7F-9E29-4793-8C6A-83CFD6FF7AA0}" sibTransId="{D35946BC-7117-4B61-88FA-9129700AF228}"/>
    <dgm:cxn modelId="{4D839918-3417-4CC3-9667-44715C5D3EA7}" type="presOf" srcId="{3C4C338D-051A-4EA2-B022-E36350F868D7}" destId="{2E09CDFB-035A-47DF-8C7E-8BA2AF178638}" srcOrd="0" destOrd="0" presId="urn:microsoft.com/office/officeart/2011/layout/TabList"/>
    <dgm:cxn modelId="{6508810F-ADAB-4744-AC6B-DC39F74E934B}" type="presOf" srcId="{9B46BB55-0299-4E0B-B37B-1861233DAC8D}" destId="{F0B231A8-6BE5-4214-85BB-DD4F6C3D676D}" srcOrd="0" destOrd="0" presId="urn:microsoft.com/office/officeart/2011/layout/TabList"/>
    <dgm:cxn modelId="{7EAF25B5-EE89-473B-9AB4-188E4AC61BA7}" srcId="{C5E3559A-7D16-493C-8A84-AD6071A491AD}" destId="{FF959F7E-D075-423E-B0A3-017F205FB1B2}" srcOrd="0" destOrd="0" parTransId="{8E0BD0ED-1207-4966-B9E2-39C6CA71D18E}" sibTransId="{E2550620-2996-4405-9F08-6AA67BED817D}"/>
    <dgm:cxn modelId="{DFCD7A40-6BB0-4477-9F52-C1275489F6C0}" type="presOf" srcId="{103409A7-99B1-42C2-B306-05CBEC73D922}" destId="{D4A1BAD7-3929-425C-8215-76C58F2412F0}" srcOrd="0" destOrd="0" presId="urn:microsoft.com/office/officeart/2011/layout/TabList"/>
    <dgm:cxn modelId="{73C915B6-4D18-4EFC-99EA-8E3A486071E1}" type="presOf" srcId="{4F06F27D-1834-46DF-BAFC-91A9B64A64CD}" destId="{8A13361D-2656-42D2-B3EC-2411EA8BF452}" srcOrd="0" destOrd="0" presId="urn:microsoft.com/office/officeart/2011/layout/TabList"/>
    <dgm:cxn modelId="{C2330D70-E5E0-4923-B003-E3A32B5F845A}" srcId="{9B46BB55-0299-4E0B-B37B-1861233DAC8D}" destId="{906EF775-0517-49DA-96FD-13B564DB5374}" srcOrd="0" destOrd="0" parTransId="{C8473463-4B27-44D4-A200-F87EEADFE610}" sibTransId="{77677C21-FCBF-4AD3-BD57-71AD091909CD}"/>
    <dgm:cxn modelId="{9F52F98E-4275-43E1-8CD6-E1C9529E6A15}" type="presOf" srcId="{38C8227E-042D-4980-98E4-ADABCF858EC8}" destId="{4D76C96D-37CA-48D7-A72C-4CD46F0EF77F}" srcOrd="0" destOrd="0" presId="urn:microsoft.com/office/officeart/2011/layout/TabList"/>
    <dgm:cxn modelId="{3EBD2493-2AB6-4606-8ADE-104D5C12B9E7}" srcId="{58A4AA13-90A9-4219-B9F7-6A7240B29496}" destId="{38C8227E-042D-4980-98E4-ADABCF858EC8}" srcOrd="0" destOrd="0" parTransId="{5C7670CA-4CD4-40DE-B746-94FE6857F682}" sibTransId="{0DDC5B89-23AF-4E71-ACF5-F719785660E9}"/>
    <dgm:cxn modelId="{D42F83AB-B3A2-417E-A2D7-C7571BB77566}" type="presOf" srcId="{FF959F7E-D075-423E-B0A3-017F205FB1B2}" destId="{CCCB635E-D4DE-4BEF-8A79-7A714517D131}" srcOrd="0" destOrd="0" presId="urn:microsoft.com/office/officeart/2011/layout/TabList"/>
    <dgm:cxn modelId="{B8ED4DC7-8D8E-4646-865A-882E50B5C714}" type="presOf" srcId="{58A4AA13-90A9-4219-B9F7-6A7240B29496}" destId="{617564DD-D823-4F8E-BDE1-159B2A8FAB1D}" srcOrd="0" destOrd="0" presId="urn:microsoft.com/office/officeart/2011/layout/TabList"/>
    <dgm:cxn modelId="{35FB5209-A602-484F-BB1B-8691DA117FC0}" type="presOf" srcId="{D4CCA8AA-B6A5-411B-921D-EB3A6C08E03D}" destId="{5D6A4E23-3C68-4523-9772-39DB72F6A0A5}" srcOrd="0" destOrd="0" presId="urn:microsoft.com/office/officeart/2011/layout/TabList"/>
    <dgm:cxn modelId="{2EFD0C6D-249A-4579-BFC7-68A94B6BEAAD}" srcId="{C5E3559A-7D16-493C-8A84-AD6071A491AD}" destId="{3C4C338D-051A-4EA2-B022-E36350F868D7}" srcOrd="1" destOrd="0" parTransId="{0FE2F209-E85E-428B-93F4-DCDFEBDFFD4C}" sibTransId="{A2859150-339E-4A6F-8D56-5C64FA86A218}"/>
    <dgm:cxn modelId="{E1D6F776-798C-4FE5-AADA-01E020491269}" type="presParOf" srcId="{8A13361D-2656-42D2-B3EC-2411EA8BF452}" destId="{78900EE5-106C-48A3-BC8E-E6CE1184F1B3}" srcOrd="0" destOrd="0" presId="urn:microsoft.com/office/officeart/2011/layout/TabList"/>
    <dgm:cxn modelId="{758C2BDA-CC89-4BDF-A73D-D00D6018951A}" type="presParOf" srcId="{78900EE5-106C-48A3-BC8E-E6CE1184F1B3}" destId="{CCCB635E-D4DE-4BEF-8A79-7A714517D131}" srcOrd="0" destOrd="0" presId="urn:microsoft.com/office/officeart/2011/layout/TabList"/>
    <dgm:cxn modelId="{33EE462F-8537-4659-A5A0-B9D70489E689}" type="presParOf" srcId="{78900EE5-106C-48A3-BC8E-E6CE1184F1B3}" destId="{44896729-76CE-41C5-AD50-E5E147AE2422}" srcOrd="1" destOrd="0" presId="urn:microsoft.com/office/officeart/2011/layout/TabList"/>
    <dgm:cxn modelId="{DE658C94-E764-40E2-92F1-F13761A80EB1}" type="presParOf" srcId="{78900EE5-106C-48A3-BC8E-E6CE1184F1B3}" destId="{3F15A348-DC13-4588-88F5-BDBEA90E599C}" srcOrd="2" destOrd="0" presId="urn:microsoft.com/office/officeart/2011/layout/TabList"/>
    <dgm:cxn modelId="{CC80930E-85B4-405D-B4FE-2075FA381C96}" type="presParOf" srcId="{8A13361D-2656-42D2-B3EC-2411EA8BF452}" destId="{2E09CDFB-035A-47DF-8C7E-8BA2AF178638}" srcOrd="1" destOrd="0" presId="urn:microsoft.com/office/officeart/2011/layout/TabList"/>
    <dgm:cxn modelId="{D28A09EF-4894-46C6-8C49-9B93996610E8}" type="presParOf" srcId="{8A13361D-2656-42D2-B3EC-2411EA8BF452}" destId="{5482A78E-1758-4B8D-B3EE-20C315EE7374}" srcOrd="2" destOrd="0" presId="urn:microsoft.com/office/officeart/2011/layout/TabList"/>
    <dgm:cxn modelId="{8DEE43F1-4541-423E-9E2F-D15CFE03FBF1}" type="presParOf" srcId="{8A13361D-2656-42D2-B3EC-2411EA8BF452}" destId="{729A6F86-EFAE-4452-9133-C0424B3758AC}" srcOrd="3" destOrd="0" presId="urn:microsoft.com/office/officeart/2011/layout/TabList"/>
    <dgm:cxn modelId="{62F9662B-864B-4B44-AD65-675A501105CE}" type="presParOf" srcId="{729A6F86-EFAE-4452-9133-C0424B3758AC}" destId="{4D76C96D-37CA-48D7-A72C-4CD46F0EF77F}" srcOrd="0" destOrd="0" presId="urn:microsoft.com/office/officeart/2011/layout/TabList"/>
    <dgm:cxn modelId="{05CB97A2-C47D-47DC-88FF-FC539AC85D46}" type="presParOf" srcId="{729A6F86-EFAE-4452-9133-C0424B3758AC}" destId="{617564DD-D823-4F8E-BDE1-159B2A8FAB1D}" srcOrd="1" destOrd="0" presId="urn:microsoft.com/office/officeart/2011/layout/TabList"/>
    <dgm:cxn modelId="{56F7D19B-1508-4435-9CFA-9F945C4D9A6C}" type="presParOf" srcId="{729A6F86-EFAE-4452-9133-C0424B3758AC}" destId="{2D743002-E831-43BD-9419-6CC767907747}" srcOrd="2" destOrd="0" presId="urn:microsoft.com/office/officeart/2011/layout/TabList"/>
    <dgm:cxn modelId="{B5E8899D-78A3-4E68-B860-6B87C40D70CB}" type="presParOf" srcId="{8A13361D-2656-42D2-B3EC-2411EA8BF452}" destId="{D4A1BAD7-3929-425C-8215-76C58F2412F0}" srcOrd="4" destOrd="0" presId="urn:microsoft.com/office/officeart/2011/layout/TabList"/>
    <dgm:cxn modelId="{93A962DC-6BDE-40D8-9C11-8E597B986CB0}" type="presParOf" srcId="{8A13361D-2656-42D2-B3EC-2411EA8BF452}" destId="{FF232565-241C-4E27-844F-7119EC0E8664}" srcOrd="5" destOrd="0" presId="urn:microsoft.com/office/officeart/2011/layout/TabList"/>
    <dgm:cxn modelId="{31712A71-1B1A-4AF1-9428-7C6672715BBA}" type="presParOf" srcId="{8A13361D-2656-42D2-B3EC-2411EA8BF452}" destId="{20C5B621-234F-4B10-A5CB-3F0834E12563}" srcOrd="6" destOrd="0" presId="urn:microsoft.com/office/officeart/2011/layout/TabList"/>
    <dgm:cxn modelId="{F0C17866-FF18-49F8-89DE-F8A4B9593FB7}" type="presParOf" srcId="{20C5B621-234F-4B10-A5CB-3F0834E12563}" destId="{F186665A-8BF6-45CB-8DE4-CA8ED16B086B}" srcOrd="0" destOrd="0" presId="urn:microsoft.com/office/officeart/2011/layout/TabList"/>
    <dgm:cxn modelId="{FD65F70C-02BC-4C4B-8DB4-359581A771FD}" type="presParOf" srcId="{20C5B621-234F-4B10-A5CB-3F0834E12563}" destId="{F0B231A8-6BE5-4214-85BB-DD4F6C3D676D}" srcOrd="1" destOrd="0" presId="urn:microsoft.com/office/officeart/2011/layout/TabList"/>
    <dgm:cxn modelId="{BA437C32-56AF-4E35-A909-E50387B140B0}" type="presParOf" srcId="{20C5B621-234F-4B10-A5CB-3F0834E12563}" destId="{15F62463-6E27-4458-90F7-6309EE80F8E4}" srcOrd="2" destOrd="0" presId="urn:microsoft.com/office/officeart/2011/layout/TabList"/>
    <dgm:cxn modelId="{31163855-2350-474A-8553-9377D4DD4B0F}" type="presParOf" srcId="{8A13361D-2656-42D2-B3EC-2411EA8BF452}" destId="{5D6A4E23-3C68-4523-9772-39DB72F6A0A5}" srcOrd="7" destOrd="0" presId="urn:microsoft.com/office/officeart/2011/layout/TabList"/>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066DDBFE-76A5-44FB-B3BC-E356CF01CA74}" type="doc">
      <dgm:prSet loTypeId="urn:microsoft.com/office/officeart/2005/8/layout/rings+Icon" loCatId="officeonline" qsTypeId="urn:microsoft.com/office/officeart/2005/8/quickstyle/simple1" qsCatId="simple" csTypeId="urn:microsoft.com/office/officeart/2005/8/colors/colorful1" csCatId="colorful" phldr="1"/>
      <dgm:spPr/>
    </dgm:pt>
    <dgm:pt modelId="{FE8D2422-6410-4DCA-B5EB-DD590C2E1147}">
      <dgm:prSet phldrT="[Text]" custT="1"/>
      <dgm:spPr>
        <a:solidFill>
          <a:schemeClr val="accent6">
            <a:lumMod val="60000"/>
            <a:lumOff val="40000"/>
          </a:schemeClr>
        </a:solidFill>
      </dgm:spPr>
      <dgm:t>
        <a:bodyPr/>
        <a:lstStyle/>
        <a:p>
          <a:pPr marL="0" lvl="0" indent="0" algn="ctr" defTabSz="666750" rtl="1">
            <a:lnSpc>
              <a:spcPct val="90000"/>
            </a:lnSpc>
            <a:spcBef>
              <a:spcPct val="0"/>
            </a:spcBef>
            <a:spcAft>
              <a:spcPct val="35000"/>
            </a:spcAft>
            <a:buNone/>
          </a:pPr>
          <a:r>
            <a:rPr lang="ar-SA" altLang="ar-SA" sz="2000" b="1" kern="1200" dirty="0">
              <a:solidFill>
                <a:prstClr val="black"/>
              </a:solidFill>
              <a:effectLst>
                <a:outerShdw blurRad="38100" dist="38100" dir="2700000" algn="tl">
                  <a:srgbClr val="000000">
                    <a:alpha val="43137"/>
                  </a:srgbClr>
                </a:outerShdw>
              </a:effectLst>
              <a:latin typeface="Sakkal Majalla" panose="02000000000000000000" pitchFamily="2" charset="-78"/>
              <a:ea typeface="+mn-ea"/>
              <a:cs typeface="Sakkal Majalla" panose="02000000000000000000" pitchFamily="2" charset="-78"/>
            </a:rPr>
            <a:t>صعوبة السيطرة على حجم هذه الوثائق</a:t>
          </a:r>
          <a:endParaRPr lang="en-GB" sz="2000" b="1" kern="1200" dirty="0">
            <a:solidFill>
              <a:prstClr val="black"/>
            </a:solidFill>
            <a:effectLst>
              <a:outerShdw blurRad="38100" dist="38100" dir="2700000" algn="tl">
                <a:srgbClr val="000000">
                  <a:alpha val="43137"/>
                </a:srgbClr>
              </a:outerShdw>
            </a:effectLst>
            <a:latin typeface="Sakkal Majalla" panose="02000000000000000000" pitchFamily="2" charset="-78"/>
            <a:ea typeface="+mn-ea"/>
            <a:cs typeface="Sakkal Majalla" panose="02000000000000000000" pitchFamily="2" charset="-78"/>
          </a:endParaRPr>
        </a:p>
      </dgm:t>
    </dgm:pt>
    <dgm:pt modelId="{067F8485-AC73-4763-9698-9FE7367F585A}" type="parTrans" cxnId="{B3A6F92F-7F75-4831-92DC-896BF7F0BC5F}">
      <dgm:prSet/>
      <dgm:spPr/>
      <dgm:t>
        <a:bodyPr/>
        <a:lstStyle/>
        <a:p>
          <a:endParaRPr lang="en-GB"/>
        </a:p>
      </dgm:t>
    </dgm:pt>
    <dgm:pt modelId="{ADAD24BC-0752-456A-93B2-F9753DA85149}" type="sibTrans" cxnId="{B3A6F92F-7F75-4831-92DC-896BF7F0BC5F}">
      <dgm:prSet/>
      <dgm:spPr/>
      <dgm:t>
        <a:bodyPr/>
        <a:lstStyle/>
        <a:p>
          <a:endParaRPr lang="en-GB"/>
        </a:p>
      </dgm:t>
    </dgm:pt>
    <dgm:pt modelId="{0806EF36-9FDC-4A1D-A041-AA7046998F0C}">
      <dgm:prSet phldrT="[Text]" custT="1"/>
      <dgm:spPr>
        <a:solidFill>
          <a:schemeClr val="accent6">
            <a:lumMod val="60000"/>
            <a:lumOff val="40000"/>
          </a:schemeClr>
        </a:solidFill>
      </dgm:spPr>
      <dgm:t>
        <a:bodyPr/>
        <a:lstStyle/>
        <a:p>
          <a:pPr marL="0" lvl="0" indent="0" algn="ctr" defTabSz="666750" rtl="1">
            <a:lnSpc>
              <a:spcPct val="90000"/>
            </a:lnSpc>
            <a:spcBef>
              <a:spcPct val="0"/>
            </a:spcBef>
            <a:spcAft>
              <a:spcPct val="35000"/>
            </a:spcAft>
            <a:buNone/>
          </a:pPr>
          <a:r>
            <a:rPr lang="ar-SA" altLang="ar-SA" sz="2000" b="1" kern="1200" dirty="0">
              <a:solidFill>
                <a:prstClr val="black"/>
              </a:solidFill>
              <a:effectLst>
                <a:outerShdw blurRad="38100" dist="38100" dir="2700000" algn="tl">
                  <a:srgbClr val="000000">
                    <a:alpha val="43137"/>
                  </a:srgbClr>
                </a:outerShdw>
              </a:effectLst>
              <a:latin typeface="Sakkal Majalla" panose="02000000000000000000" pitchFamily="2" charset="-78"/>
              <a:ea typeface="+mn-ea"/>
              <a:cs typeface="Sakkal Majalla" panose="02000000000000000000" pitchFamily="2" charset="-78"/>
            </a:rPr>
            <a:t>الحاجة الملحة في أجهزة الدولة لإيجاد نظام موحد للوثائق والمحفوظات</a:t>
          </a:r>
          <a:endParaRPr lang="en-GB" sz="2000" b="1" kern="1200" dirty="0">
            <a:solidFill>
              <a:prstClr val="black"/>
            </a:solidFill>
            <a:effectLst>
              <a:outerShdw blurRad="38100" dist="38100" dir="2700000" algn="tl">
                <a:srgbClr val="000000">
                  <a:alpha val="43137"/>
                </a:srgbClr>
              </a:outerShdw>
            </a:effectLst>
            <a:latin typeface="Sakkal Majalla" panose="02000000000000000000" pitchFamily="2" charset="-78"/>
            <a:ea typeface="+mn-ea"/>
            <a:cs typeface="Sakkal Majalla" panose="02000000000000000000" pitchFamily="2" charset="-78"/>
          </a:endParaRPr>
        </a:p>
      </dgm:t>
    </dgm:pt>
    <dgm:pt modelId="{F83AB454-B628-445E-B511-8F9D1B6F2393}" type="parTrans" cxnId="{352328E3-6F11-4669-A107-95AEA4F43A99}">
      <dgm:prSet/>
      <dgm:spPr/>
      <dgm:t>
        <a:bodyPr/>
        <a:lstStyle/>
        <a:p>
          <a:endParaRPr lang="en-GB"/>
        </a:p>
      </dgm:t>
    </dgm:pt>
    <dgm:pt modelId="{F20ACC98-7917-4E19-A840-062CCCF41E3B}" type="sibTrans" cxnId="{352328E3-6F11-4669-A107-95AEA4F43A99}">
      <dgm:prSet/>
      <dgm:spPr/>
      <dgm:t>
        <a:bodyPr/>
        <a:lstStyle/>
        <a:p>
          <a:endParaRPr lang="en-GB"/>
        </a:p>
      </dgm:t>
    </dgm:pt>
    <dgm:pt modelId="{DE16C898-9EE8-4E53-93F8-964AAB5AEC08}">
      <dgm:prSet phldrT="[Text]" custT="1"/>
      <dgm:spPr>
        <a:solidFill>
          <a:schemeClr val="accent6">
            <a:lumMod val="60000"/>
            <a:lumOff val="40000"/>
          </a:schemeClr>
        </a:solidFill>
      </dgm:spPr>
      <dgm:t>
        <a:bodyPr/>
        <a:lstStyle/>
        <a:p>
          <a:pPr marL="0" lvl="0" indent="0" algn="ctr" defTabSz="666750" rtl="1">
            <a:lnSpc>
              <a:spcPct val="90000"/>
            </a:lnSpc>
            <a:spcBef>
              <a:spcPct val="0"/>
            </a:spcBef>
            <a:spcAft>
              <a:spcPct val="35000"/>
            </a:spcAft>
            <a:buNone/>
          </a:pPr>
          <a:r>
            <a:rPr lang="ar-SA" altLang="ar-SA" sz="2000" b="1" kern="1200" dirty="0">
              <a:solidFill>
                <a:prstClr val="black"/>
              </a:solidFill>
              <a:effectLst>
                <a:outerShdw blurRad="38100" dist="38100" dir="2700000" algn="tl">
                  <a:srgbClr val="000000">
                    <a:alpha val="43137"/>
                  </a:srgbClr>
                </a:outerShdw>
              </a:effectLst>
              <a:latin typeface="Sakkal Majalla" panose="02000000000000000000" pitchFamily="2" charset="-78"/>
              <a:ea typeface="+mn-ea"/>
              <a:cs typeface="Sakkal Majalla" panose="02000000000000000000" pitchFamily="2" charset="-78"/>
            </a:rPr>
            <a:t>تزايد حجم تدفقات الوثائق والتراكمات المعلوماتية الوثائقية في أجهزة الدولة</a:t>
          </a:r>
          <a:endParaRPr lang="en-GB" sz="2000" b="1" kern="1200" dirty="0">
            <a:solidFill>
              <a:prstClr val="black"/>
            </a:solidFill>
            <a:effectLst>
              <a:outerShdw blurRad="38100" dist="38100" dir="2700000" algn="tl">
                <a:srgbClr val="000000">
                  <a:alpha val="43137"/>
                </a:srgbClr>
              </a:outerShdw>
            </a:effectLst>
            <a:latin typeface="Sakkal Majalla" panose="02000000000000000000" pitchFamily="2" charset="-78"/>
            <a:ea typeface="+mn-ea"/>
            <a:cs typeface="Sakkal Majalla" panose="02000000000000000000" pitchFamily="2" charset="-78"/>
          </a:endParaRPr>
        </a:p>
      </dgm:t>
    </dgm:pt>
    <dgm:pt modelId="{4EA5306D-F887-42F5-8744-13D56422EA45}" type="parTrans" cxnId="{F0F0E23C-81E5-4254-92B2-B553019EE31F}">
      <dgm:prSet/>
      <dgm:spPr/>
      <dgm:t>
        <a:bodyPr/>
        <a:lstStyle/>
        <a:p>
          <a:endParaRPr lang="en-GB"/>
        </a:p>
      </dgm:t>
    </dgm:pt>
    <dgm:pt modelId="{92D92767-15EC-444C-AD23-CF9A161BBF26}" type="sibTrans" cxnId="{F0F0E23C-81E5-4254-92B2-B553019EE31F}">
      <dgm:prSet/>
      <dgm:spPr/>
      <dgm:t>
        <a:bodyPr/>
        <a:lstStyle/>
        <a:p>
          <a:endParaRPr lang="en-GB"/>
        </a:p>
      </dgm:t>
    </dgm:pt>
    <dgm:pt modelId="{77262C4B-DA72-4934-B0B9-0510C8DC2207}">
      <dgm:prSet phldrT="[Text]" custT="1"/>
      <dgm:spPr>
        <a:solidFill>
          <a:schemeClr val="accent6">
            <a:lumMod val="60000"/>
            <a:lumOff val="40000"/>
          </a:schemeClr>
        </a:solidFill>
      </dgm:spPr>
      <dgm:t>
        <a:bodyPr/>
        <a:lstStyle/>
        <a:p>
          <a:pPr marL="0" lvl="0" indent="0" algn="ctr" defTabSz="666750" rtl="1">
            <a:lnSpc>
              <a:spcPct val="90000"/>
            </a:lnSpc>
            <a:spcBef>
              <a:spcPct val="0"/>
            </a:spcBef>
            <a:spcAft>
              <a:spcPct val="35000"/>
            </a:spcAft>
            <a:buNone/>
          </a:pPr>
          <a:r>
            <a:rPr lang="ar-SA" altLang="ar-SA" sz="2000" b="1" kern="1200" dirty="0">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rPr>
            <a:t>أهمية حصر وتقويم تلك الوثائق ومعالجتها وتسهيل الوصول إليها في أقل جهد ووقت ممكن </a:t>
          </a:r>
          <a:endParaRPr lang="en-GB" sz="2000" b="1" kern="1200" dirty="0">
            <a:solidFill>
              <a:prstClr val="black"/>
            </a:solidFill>
            <a:latin typeface="Sakkal Majalla" panose="02000000000000000000" pitchFamily="2" charset="-78"/>
            <a:ea typeface="+mn-ea"/>
            <a:cs typeface="Sakkal Majalla" panose="02000000000000000000" pitchFamily="2" charset="-78"/>
          </a:endParaRPr>
        </a:p>
      </dgm:t>
    </dgm:pt>
    <dgm:pt modelId="{47EBD857-8152-42BD-9A8D-06B5CEDFFE9C}" type="parTrans" cxnId="{48AF8A37-ABB0-4987-A2FF-050315CD9CB9}">
      <dgm:prSet/>
      <dgm:spPr/>
      <dgm:t>
        <a:bodyPr/>
        <a:lstStyle/>
        <a:p>
          <a:endParaRPr lang="en-GB"/>
        </a:p>
      </dgm:t>
    </dgm:pt>
    <dgm:pt modelId="{3B5D8210-1A02-4E0F-ACDE-71F0B48EEB68}" type="sibTrans" cxnId="{48AF8A37-ABB0-4987-A2FF-050315CD9CB9}">
      <dgm:prSet/>
      <dgm:spPr/>
      <dgm:t>
        <a:bodyPr/>
        <a:lstStyle/>
        <a:p>
          <a:endParaRPr lang="en-GB"/>
        </a:p>
      </dgm:t>
    </dgm:pt>
    <dgm:pt modelId="{192C377D-CE19-4E81-A598-9E25E420BB83}">
      <dgm:prSet phldrT="[Text]" custT="1"/>
      <dgm:spPr>
        <a:solidFill>
          <a:schemeClr val="accent6">
            <a:lumMod val="60000"/>
            <a:lumOff val="40000"/>
          </a:schemeClr>
        </a:solidFill>
      </dgm:spPr>
      <dgm:t>
        <a:bodyPr/>
        <a:lstStyle/>
        <a:p>
          <a:pPr marL="0" lvl="0" indent="0" algn="ctr" defTabSz="666750" rtl="1">
            <a:lnSpc>
              <a:spcPct val="90000"/>
            </a:lnSpc>
            <a:spcBef>
              <a:spcPct val="0"/>
            </a:spcBef>
            <a:spcAft>
              <a:spcPct val="35000"/>
            </a:spcAft>
            <a:buNone/>
          </a:pPr>
          <a:r>
            <a:rPr lang="ar-SA" altLang="ar-SA" sz="2000" b="1" kern="1200" dirty="0">
              <a:solidFill>
                <a:prstClr val="black"/>
              </a:solidFill>
              <a:effectLst>
                <a:outerShdw blurRad="38100" dist="38100" dir="2700000" algn="tl">
                  <a:srgbClr val="000000">
                    <a:alpha val="43137"/>
                  </a:srgbClr>
                </a:outerShdw>
              </a:effectLst>
              <a:latin typeface="Sakkal Majalla" panose="02000000000000000000" pitchFamily="2" charset="-78"/>
              <a:ea typeface="+mn-ea"/>
              <a:cs typeface="Sakkal Majalla" panose="02000000000000000000" pitchFamily="2" charset="-78"/>
            </a:rPr>
            <a:t>ازدياد أنشطة الوثائق مع مرور الوقت جراء التوسعات التي تشهدها أجهزة الدولة</a:t>
          </a:r>
          <a:endParaRPr lang="en-GB" sz="2000" b="1" kern="1200" dirty="0">
            <a:solidFill>
              <a:prstClr val="black"/>
            </a:solidFill>
            <a:effectLst>
              <a:outerShdw blurRad="38100" dist="38100" dir="2700000" algn="tl">
                <a:srgbClr val="000000">
                  <a:alpha val="43137"/>
                </a:srgbClr>
              </a:outerShdw>
            </a:effectLst>
            <a:latin typeface="Sakkal Majalla" panose="02000000000000000000" pitchFamily="2" charset="-78"/>
            <a:ea typeface="+mn-ea"/>
            <a:cs typeface="Sakkal Majalla" panose="02000000000000000000" pitchFamily="2" charset="-78"/>
          </a:endParaRPr>
        </a:p>
      </dgm:t>
    </dgm:pt>
    <dgm:pt modelId="{00BDBB29-FF20-4CD7-8DB3-19B6E49116D4}" type="sibTrans" cxnId="{69F4180B-AC8B-4DC1-B68E-F0F5B08245AB}">
      <dgm:prSet/>
      <dgm:spPr/>
      <dgm:t>
        <a:bodyPr/>
        <a:lstStyle/>
        <a:p>
          <a:endParaRPr lang="en-GB"/>
        </a:p>
      </dgm:t>
    </dgm:pt>
    <dgm:pt modelId="{1FE20DAD-0AC7-41BB-9374-43D90328D874}" type="parTrans" cxnId="{69F4180B-AC8B-4DC1-B68E-F0F5B08245AB}">
      <dgm:prSet/>
      <dgm:spPr/>
      <dgm:t>
        <a:bodyPr/>
        <a:lstStyle/>
        <a:p>
          <a:endParaRPr lang="en-GB"/>
        </a:p>
      </dgm:t>
    </dgm:pt>
    <dgm:pt modelId="{E853B5A0-A05A-436B-BD74-998050070356}">
      <dgm:prSet phldrT="[Text]" custT="1"/>
      <dgm:spPr>
        <a:solidFill>
          <a:schemeClr val="accent6">
            <a:lumMod val="60000"/>
            <a:lumOff val="40000"/>
          </a:schemeClr>
        </a:solidFill>
      </dgm:spPr>
      <dgm:t>
        <a:bodyPr/>
        <a:lstStyle/>
        <a:p>
          <a:pPr rtl="1"/>
          <a:r>
            <a:rPr lang="ar-SA" altLang="ar-SA" sz="2000" b="1" dirty="0">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rPr>
            <a:t>العناية بالوثائق وكيفية الاستفادة منها</a:t>
          </a:r>
          <a:endParaRPr lang="en-GB" sz="2000" b="1" dirty="0">
            <a:latin typeface="Sakkal Majalla" panose="02000000000000000000" pitchFamily="2" charset="-78"/>
            <a:cs typeface="Sakkal Majalla" panose="02000000000000000000" pitchFamily="2" charset="-78"/>
          </a:endParaRPr>
        </a:p>
      </dgm:t>
    </dgm:pt>
    <dgm:pt modelId="{5A683A81-9753-4457-8B53-0ABAD4E3D3BB}" type="parTrans" cxnId="{D410FFF2-AF16-4471-8183-461E8E6C2778}">
      <dgm:prSet/>
      <dgm:spPr/>
      <dgm:t>
        <a:bodyPr/>
        <a:lstStyle/>
        <a:p>
          <a:endParaRPr lang="en-GB"/>
        </a:p>
      </dgm:t>
    </dgm:pt>
    <dgm:pt modelId="{C79A3517-1BFF-4EF0-9A85-1962361B56E1}" type="sibTrans" cxnId="{D410FFF2-AF16-4471-8183-461E8E6C2778}">
      <dgm:prSet/>
      <dgm:spPr/>
      <dgm:t>
        <a:bodyPr/>
        <a:lstStyle/>
        <a:p>
          <a:endParaRPr lang="en-GB"/>
        </a:p>
      </dgm:t>
    </dgm:pt>
    <dgm:pt modelId="{9219171D-C6C6-4917-A0C6-78C8DF82CD6D}">
      <dgm:prSet phldrT="[Text]" custT="1"/>
      <dgm:spPr>
        <a:solidFill>
          <a:schemeClr val="accent6">
            <a:lumMod val="60000"/>
            <a:lumOff val="40000"/>
          </a:schemeClr>
        </a:solidFill>
      </dgm:spPr>
      <dgm:t>
        <a:bodyPr/>
        <a:lstStyle/>
        <a:p>
          <a:pPr rtl="1">
            <a:buNone/>
          </a:pPr>
          <a:r>
            <a:rPr lang="ar-SA" altLang="ar-SA" sz="1800" b="1" dirty="0">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rPr>
            <a:t>تقويم الوثائق عن طريق إيجاد مركز متخصص في كل جهاز حكومي بالدولة يسمى </a:t>
          </a:r>
          <a:r>
            <a:rPr lang="ar-SA" altLang="ar-SA" sz="1800" b="1" dirty="0">
              <a:solidFill>
                <a:srgbClr val="C00000"/>
              </a:solidFill>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rPr>
            <a:t>مركز الوثائق والمحفوظات</a:t>
          </a:r>
          <a:endParaRPr lang="en-GB" sz="1800" b="1" dirty="0">
            <a:solidFill>
              <a:srgbClr val="C00000"/>
            </a:solidFill>
            <a:latin typeface="Sakkal Majalla" panose="02000000000000000000" pitchFamily="2" charset="-78"/>
            <a:ea typeface="+mn-ea"/>
            <a:cs typeface="Sakkal Majalla" panose="02000000000000000000" pitchFamily="2" charset="-78"/>
          </a:endParaRPr>
        </a:p>
      </dgm:t>
    </dgm:pt>
    <dgm:pt modelId="{B25DB1E2-8CE7-4665-85B9-2DB37BF54EBD}" type="parTrans" cxnId="{C0384D9B-8D51-42A8-8A50-7BE4D496EC8C}">
      <dgm:prSet/>
      <dgm:spPr/>
      <dgm:t>
        <a:bodyPr/>
        <a:lstStyle/>
        <a:p>
          <a:endParaRPr lang="en-GB"/>
        </a:p>
      </dgm:t>
    </dgm:pt>
    <dgm:pt modelId="{1BEB8742-38E1-435B-B182-A37C46F162D5}" type="sibTrans" cxnId="{C0384D9B-8D51-42A8-8A50-7BE4D496EC8C}">
      <dgm:prSet/>
      <dgm:spPr/>
      <dgm:t>
        <a:bodyPr/>
        <a:lstStyle/>
        <a:p>
          <a:endParaRPr lang="en-GB"/>
        </a:p>
      </dgm:t>
    </dgm:pt>
    <dgm:pt modelId="{94804F72-AA0F-4094-B654-A0ACC67C4912}" type="pres">
      <dgm:prSet presAssocID="{066DDBFE-76A5-44FB-B3BC-E356CF01CA74}" presName="Name0" presStyleCnt="0">
        <dgm:presLayoutVars>
          <dgm:chMax val="7"/>
          <dgm:dir/>
          <dgm:resizeHandles val="exact"/>
        </dgm:presLayoutVars>
      </dgm:prSet>
      <dgm:spPr/>
    </dgm:pt>
    <dgm:pt modelId="{E46050CB-2C56-4DD3-A0B1-D506C1AFB78F}" type="pres">
      <dgm:prSet presAssocID="{066DDBFE-76A5-44FB-B3BC-E356CF01CA74}" presName="ellipse1" presStyleLbl="vennNode1" presStyleIdx="0" presStyleCnt="7">
        <dgm:presLayoutVars>
          <dgm:bulletEnabled val="1"/>
        </dgm:presLayoutVars>
      </dgm:prSet>
      <dgm:spPr/>
      <dgm:t>
        <a:bodyPr/>
        <a:lstStyle/>
        <a:p>
          <a:pPr rtl="1"/>
          <a:endParaRPr lang="ar-SA"/>
        </a:p>
      </dgm:t>
    </dgm:pt>
    <dgm:pt modelId="{0EE138E4-16CC-4603-B0F5-FE9999D3881B}" type="pres">
      <dgm:prSet presAssocID="{066DDBFE-76A5-44FB-B3BC-E356CF01CA74}" presName="ellipse2" presStyleLbl="vennNode1" presStyleIdx="1" presStyleCnt="7">
        <dgm:presLayoutVars>
          <dgm:bulletEnabled val="1"/>
        </dgm:presLayoutVars>
      </dgm:prSet>
      <dgm:spPr/>
      <dgm:t>
        <a:bodyPr/>
        <a:lstStyle/>
        <a:p>
          <a:pPr rtl="1"/>
          <a:endParaRPr lang="ar-SA"/>
        </a:p>
      </dgm:t>
    </dgm:pt>
    <dgm:pt modelId="{7D68A6CF-2286-4F09-BBAB-7F900925E443}" type="pres">
      <dgm:prSet presAssocID="{066DDBFE-76A5-44FB-B3BC-E356CF01CA74}" presName="ellipse3" presStyleLbl="vennNode1" presStyleIdx="2" presStyleCnt="7">
        <dgm:presLayoutVars>
          <dgm:bulletEnabled val="1"/>
        </dgm:presLayoutVars>
      </dgm:prSet>
      <dgm:spPr/>
      <dgm:t>
        <a:bodyPr/>
        <a:lstStyle/>
        <a:p>
          <a:pPr rtl="1"/>
          <a:endParaRPr lang="ar-SA"/>
        </a:p>
      </dgm:t>
    </dgm:pt>
    <dgm:pt modelId="{076CADDB-6860-46E4-B603-ADD4EF969356}" type="pres">
      <dgm:prSet presAssocID="{066DDBFE-76A5-44FB-B3BC-E356CF01CA74}" presName="ellipse4" presStyleLbl="vennNode1" presStyleIdx="3" presStyleCnt="7">
        <dgm:presLayoutVars>
          <dgm:bulletEnabled val="1"/>
        </dgm:presLayoutVars>
      </dgm:prSet>
      <dgm:spPr/>
      <dgm:t>
        <a:bodyPr/>
        <a:lstStyle/>
        <a:p>
          <a:pPr rtl="1"/>
          <a:endParaRPr lang="ar-SA"/>
        </a:p>
      </dgm:t>
    </dgm:pt>
    <dgm:pt modelId="{5530BDDD-DA96-4A13-8606-4154504B744C}" type="pres">
      <dgm:prSet presAssocID="{066DDBFE-76A5-44FB-B3BC-E356CF01CA74}" presName="ellipse5" presStyleLbl="vennNode1" presStyleIdx="4" presStyleCnt="7">
        <dgm:presLayoutVars>
          <dgm:bulletEnabled val="1"/>
        </dgm:presLayoutVars>
      </dgm:prSet>
      <dgm:spPr/>
      <dgm:t>
        <a:bodyPr/>
        <a:lstStyle/>
        <a:p>
          <a:pPr rtl="1"/>
          <a:endParaRPr lang="ar-SA"/>
        </a:p>
      </dgm:t>
    </dgm:pt>
    <dgm:pt modelId="{26EF1659-7641-4307-8AB1-C949B20EF7AC}" type="pres">
      <dgm:prSet presAssocID="{066DDBFE-76A5-44FB-B3BC-E356CF01CA74}" presName="ellipse6" presStyleLbl="vennNode1" presStyleIdx="5" presStyleCnt="7">
        <dgm:presLayoutVars>
          <dgm:bulletEnabled val="1"/>
        </dgm:presLayoutVars>
      </dgm:prSet>
      <dgm:spPr/>
      <dgm:t>
        <a:bodyPr/>
        <a:lstStyle/>
        <a:p>
          <a:pPr rtl="1"/>
          <a:endParaRPr lang="ar-SA"/>
        </a:p>
      </dgm:t>
    </dgm:pt>
    <dgm:pt modelId="{6FC9464A-18A4-4F7E-8667-3AD549F839F3}" type="pres">
      <dgm:prSet presAssocID="{066DDBFE-76A5-44FB-B3BC-E356CF01CA74}" presName="ellipse7" presStyleLbl="vennNode1" presStyleIdx="6" presStyleCnt="7">
        <dgm:presLayoutVars>
          <dgm:bulletEnabled val="1"/>
        </dgm:presLayoutVars>
      </dgm:prSet>
      <dgm:spPr/>
      <dgm:t>
        <a:bodyPr/>
        <a:lstStyle/>
        <a:p>
          <a:pPr rtl="1"/>
          <a:endParaRPr lang="ar-SA"/>
        </a:p>
      </dgm:t>
    </dgm:pt>
  </dgm:ptLst>
  <dgm:cxnLst>
    <dgm:cxn modelId="{40B5F81D-62F9-4D55-AF86-AC1CF50E281F}" type="presOf" srcId="{77262C4B-DA72-4934-B0B9-0510C8DC2207}" destId="{6FC9464A-18A4-4F7E-8667-3AD549F839F3}" srcOrd="0" destOrd="0" presId="urn:microsoft.com/office/officeart/2005/8/layout/rings+Icon"/>
    <dgm:cxn modelId="{9D3361B4-B03A-4654-9707-9096DF9DE1D5}" type="presOf" srcId="{9219171D-C6C6-4917-A0C6-78C8DF82CD6D}" destId="{26EF1659-7641-4307-8AB1-C949B20EF7AC}" srcOrd="0" destOrd="0" presId="urn:microsoft.com/office/officeart/2005/8/layout/rings+Icon"/>
    <dgm:cxn modelId="{69F4180B-AC8B-4DC1-B68E-F0F5B08245AB}" srcId="{066DDBFE-76A5-44FB-B3BC-E356CF01CA74}" destId="{192C377D-CE19-4E81-A598-9E25E420BB83}" srcOrd="2" destOrd="0" parTransId="{1FE20DAD-0AC7-41BB-9374-43D90328D874}" sibTransId="{00BDBB29-FF20-4CD7-8DB3-19B6E49116D4}"/>
    <dgm:cxn modelId="{B758634C-705D-44B2-8D08-3695498D585E}" type="presOf" srcId="{0806EF36-9FDC-4A1D-A041-AA7046998F0C}" destId="{076CADDB-6860-46E4-B603-ADD4EF969356}" srcOrd="0" destOrd="0" presId="urn:microsoft.com/office/officeart/2005/8/layout/rings+Icon"/>
    <dgm:cxn modelId="{C0384D9B-8D51-42A8-8A50-7BE4D496EC8C}" srcId="{066DDBFE-76A5-44FB-B3BC-E356CF01CA74}" destId="{9219171D-C6C6-4917-A0C6-78C8DF82CD6D}" srcOrd="5" destOrd="0" parTransId="{B25DB1E2-8CE7-4665-85B9-2DB37BF54EBD}" sibTransId="{1BEB8742-38E1-435B-B182-A37C46F162D5}"/>
    <dgm:cxn modelId="{F0F0E23C-81E5-4254-92B2-B553019EE31F}" srcId="{066DDBFE-76A5-44FB-B3BC-E356CF01CA74}" destId="{DE16C898-9EE8-4E53-93F8-964AAB5AEC08}" srcOrd="4" destOrd="0" parTransId="{4EA5306D-F887-42F5-8744-13D56422EA45}" sibTransId="{92D92767-15EC-444C-AD23-CF9A161BBF26}"/>
    <dgm:cxn modelId="{1AF48A06-F537-437E-8AC3-A3126F38ED25}" type="presOf" srcId="{DE16C898-9EE8-4E53-93F8-964AAB5AEC08}" destId="{5530BDDD-DA96-4A13-8606-4154504B744C}" srcOrd="0" destOrd="0" presId="urn:microsoft.com/office/officeart/2005/8/layout/rings+Icon"/>
    <dgm:cxn modelId="{B3A6F92F-7F75-4831-92DC-896BF7F0BC5F}" srcId="{066DDBFE-76A5-44FB-B3BC-E356CF01CA74}" destId="{FE8D2422-6410-4DCA-B5EB-DD590C2E1147}" srcOrd="0" destOrd="0" parTransId="{067F8485-AC73-4763-9698-9FE7367F585A}" sibTransId="{ADAD24BC-0752-456A-93B2-F9753DA85149}"/>
    <dgm:cxn modelId="{31AD3BEC-1A39-4BA8-8EC4-FFC6D4AAF600}" type="presOf" srcId="{E853B5A0-A05A-436B-BD74-998050070356}" destId="{0EE138E4-16CC-4603-B0F5-FE9999D3881B}" srcOrd="0" destOrd="0" presId="urn:microsoft.com/office/officeart/2005/8/layout/rings+Icon"/>
    <dgm:cxn modelId="{48AF8A37-ABB0-4987-A2FF-050315CD9CB9}" srcId="{066DDBFE-76A5-44FB-B3BC-E356CF01CA74}" destId="{77262C4B-DA72-4934-B0B9-0510C8DC2207}" srcOrd="6" destOrd="0" parTransId="{47EBD857-8152-42BD-9A8D-06B5CEDFFE9C}" sibTransId="{3B5D8210-1A02-4E0F-ACDE-71F0B48EEB68}"/>
    <dgm:cxn modelId="{D410FFF2-AF16-4471-8183-461E8E6C2778}" srcId="{066DDBFE-76A5-44FB-B3BC-E356CF01CA74}" destId="{E853B5A0-A05A-436B-BD74-998050070356}" srcOrd="1" destOrd="0" parTransId="{5A683A81-9753-4457-8B53-0ABAD4E3D3BB}" sibTransId="{C79A3517-1BFF-4EF0-9A85-1962361B56E1}"/>
    <dgm:cxn modelId="{352328E3-6F11-4669-A107-95AEA4F43A99}" srcId="{066DDBFE-76A5-44FB-B3BC-E356CF01CA74}" destId="{0806EF36-9FDC-4A1D-A041-AA7046998F0C}" srcOrd="3" destOrd="0" parTransId="{F83AB454-B628-445E-B511-8F9D1B6F2393}" sibTransId="{F20ACC98-7917-4E19-A840-062CCCF41E3B}"/>
    <dgm:cxn modelId="{154D13EB-C891-48D6-BBFE-E39E712EE764}" type="presOf" srcId="{066DDBFE-76A5-44FB-B3BC-E356CF01CA74}" destId="{94804F72-AA0F-4094-B654-A0ACC67C4912}" srcOrd="0" destOrd="0" presId="urn:microsoft.com/office/officeart/2005/8/layout/rings+Icon"/>
    <dgm:cxn modelId="{384E2199-436E-4EF8-A59D-372CC2150412}" type="presOf" srcId="{FE8D2422-6410-4DCA-B5EB-DD590C2E1147}" destId="{E46050CB-2C56-4DD3-A0B1-D506C1AFB78F}" srcOrd="0" destOrd="0" presId="urn:microsoft.com/office/officeart/2005/8/layout/rings+Icon"/>
    <dgm:cxn modelId="{496BD0B6-F8E6-4361-A6DD-1AE1435DC6EA}" type="presOf" srcId="{192C377D-CE19-4E81-A598-9E25E420BB83}" destId="{7D68A6CF-2286-4F09-BBAB-7F900925E443}" srcOrd="0" destOrd="0" presId="urn:microsoft.com/office/officeart/2005/8/layout/rings+Icon"/>
    <dgm:cxn modelId="{40A2790A-3E32-4235-8EBB-2AC83B2B20BB}" type="presParOf" srcId="{94804F72-AA0F-4094-B654-A0ACC67C4912}" destId="{E46050CB-2C56-4DD3-A0B1-D506C1AFB78F}" srcOrd="0" destOrd="0" presId="urn:microsoft.com/office/officeart/2005/8/layout/rings+Icon"/>
    <dgm:cxn modelId="{62B49E53-B86E-4A95-9630-9C888A8A06C9}" type="presParOf" srcId="{94804F72-AA0F-4094-B654-A0ACC67C4912}" destId="{0EE138E4-16CC-4603-B0F5-FE9999D3881B}" srcOrd="1" destOrd="0" presId="urn:microsoft.com/office/officeart/2005/8/layout/rings+Icon"/>
    <dgm:cxn modelId="{3AEDB037-D5B0-4587-98E6-302FC473AF2A}" type="presParOf" srcId="{94804F72-AA0F-4094-B654-A0ACC67C4912}" destId="{7D68A6CF-2286-4F09-BBAB-7F900925E443}" srcOrd="2" destOrd="0" presId="urn:microsoft.com/office/officeart/2005/8/layout/rings+Icon"/>
    <dgm:cxn modelId="{28A2AE4A-F4CF-4958-A936-685D3E37ED28}" type="presParOf" srcId="{94804F72-AA0F-4094-B654-A0ACC67C4912}" destId="{076CADDB-6860-46E4-B603-ADD4EF969356}" srcOrd="3" destOrd="0" presId="urn:microsoft.com/office/officeart/2005/8/layout/rings+Icon"/>
    <dgm:cxn modelId="{FC399B10-0B01-49CC-9826-F1C15E18942C}" type="presParOf" srcId="{94804F72-AA0F-4094-B654-A0ACC67C4912}" destId="{5530BDDD-DA96-4A13-8606-4154504B744C}" srcOrd="4" destOrd="0" presId="urn:microsoft.com/office/officeart/2005/8/layout/rings+Icon"/>
    <dgm:cxn modelId="{42F2B610-E0CB-4F9F-874E-3F3E4F270E22}" type="presParOf" srcId="{94804F72-AA0F-4094-B654-A0ACC67C4912}" destId="{26EF1659-7641-4307-8AB1-C949B20EF7AC}" srcOrd="5" destOrd="0" presId="urn:microsoft.com/office/officeart/2005/8/layout/rings+Icon"/>
    <dgm:cxn modelId="{62EDA430-F5D1-483E-A505-AFF3F8470FE9}" type="presParOf" srcId="{94804F72-AA0F-4094-B654-A0ACC67C4912}" destId="{6FC9464A-18A4-4F7E-8667-3AD549F839F3}" srcOrd="6" destOrd="0" presId="urn:microsoft.com/office/officeart/2005/8/layout/rings+Icon"/>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5BE246A8-5372-4271-8951-313EF509EA16}" type="doc">
      <dgm:prSet loTypeId="urn:microsoft.com/office/officeart/2005/8/layout/orgChart1" loCatId="hierarchy" qsTypeId="urn:microsoft.com/office/officeart/2005/8/quickstyle/simple5" qsCatId="simple" csTypeId="urn:microsoft.com/office/officeart/2005/8/colors/colorful5" csCatId="colorful" phldr="1"/>
      <dgm:spPr/>
      <dgm:t>
        <a:bodyPr/>
        <a:lstStyle/>
        <a:p>
          <a:endParaRPr lang="en-GB"/>
        </a:p>
      </dgm:t>
    </dgm:pt>
    <dgm:pt modelId="{7F0DC6FF-4890-4AC1-B480-7DFE2D990842}">
      <dgm:prSet phldrT="[Text]"/>
      <dgm:spPr>
        <a:solidFill>
          <a:schemeClr val="bg2">
            <a:lumMod val="75000"/>
          </a:schemeClr>
        </a:solidFill>
      </dgm:spPr>
      <dgm:t>
        <a:bodyPr/>
        <a:lstStyle/>
        <a:p>
          <a:r>
            <a:rPr lang="ar-SA" b="1" dirty="0">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rPr>
            <a:t>وكيل الجامعة</a:t>
          </a:r>
          <a:endParaRPr lang="en-GB" b="1" dirty="0">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endParaRPr>
        </a:p>
      </dgm:t>
    </dgm:pt>
    <dgm:pt modelId="{74E6FEED-5637-4D96-BD17-2B74F15392EF}" type="parTrans" cxnId="{DD7AC282-C5B8-404D-9B07-CE7525C10AD1}">
      <dgm:prSet/>
      <dgm:spPr/>
      <dgm:t>
        <a:bodyPr/>
        <a:lstStyle/>
        <a:p>
          <a:endParaRPr lang="en-GB"/>
        </a:p>
      </dgm:t>
    </dgm:pt>
    <dgm:pt modelId="{75E722FF-D908-4CA7-9BBC-240E2860D9BF}" type="sibTrans" cxnId="{DD7AC282-C5B8-404D-9B07-CE7525C10AD1}">
      <dgm:prSet/>
      <dgm:spPr/>
      <dgm:t>
        <a:bodyPr/>
        <a:lstStyle/>
        <a:p>
          <a:endParaRPr lang="en-GB"/>
        </a:p>
      </dgm:t>
    </dgm:pt>
    <dgm:pt modelId="{ECE0E21A-8890-4971-950C-CE5CA3F448C8}" type="asst">
      <dgm:prSet phldrT="[Text]"/>
      <dgm:spPr/>
      <dgm:t>
        <a:bodyPr/>
        <a:lstStyle/>
        <a:p>
          <a:r>
            <a:rPr lang="ar-SA" b="1" dirty="0">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rPr>
            <a:t>مدير عام المركز</a:t>
          </a:r>
          <a:endParaRPr lang="en-GB" dirty="0"/>
        </a:p>
      </dgm:t>
    </dgm:pt>
    <dgm:pt modelId="{F830D01D-0617-4323-8892-E9B50C9B9C5C}" type="parTrans" cxnId="{A32A8579-CC00-4772-8B35-7C90759C7ABE}">
      <dgm:prSet/>
      <dgm:spPr/>
      <dgm:t>
        <a:bodyPr/>
        <a:lstStyle/>
        <a:p>
          <a:endParaRPr lang="en-GB"/>
        </a:p>
      </dgm:t>
    </dgm:pt>
    <dgm:pt modelId="{35AED587-5688-48E0-9F13-89FF940F956A}" type="sibTrans" cxnId="{A32A8579-CC00-4772-8B35-7C90759C7ABE}">
      <dgm:prSet/>
      <dgm:spPr/>
      <dgm:t>
        <a:bodyPr/>
        <a:lstStyle/>
        <a:p>
          <a:endParaRPr lang="en-GB"/>
        </a:p>
      </dgm:t>
    </dgm:pt>
    <dgm:pt modelId="{47AA147E-7744-4740-8B63-328868403E4E}">
      <dgm:prSet phldrT="[Text]" custT="1"/>
      <dgm:spPr/>
      <dgm:t>
        <a:bodyPr/>
        <a:lstStyle/>
        <a:p>
          <a:r>
            <a:rPr lang="ar-SA" sz="1600" b="1" kern="1200">
              <a:effectLst>
                <a:outerShdw blurRad="38100" dist="38100" dir="2700000" algn="tl">
                  <a:srgbClr val="000000">
                    <a:alpha val="43137"/>
                  </a:srgbClr>
                </a:outerShdw>
              </a:effectLst>
              <a:latin typeface="Sakkal Majalla" panose="02000000000000000000" pitchFamily="2" charset="-78"/>
              <a:ea typeface="+mn-ea"/>
              <a:cs typeface="Sakkal Majalla" panose="02000000000000000000" pitchFamily="2" charset="-78"/>
            </a:rPr>
            <a:t>إدارة الوثائق الدائمة</a:t>
          </a:r>
          <a:endParaRPr lang="en-GB" sz="1600" b="1" kern="1200" dirty="0">
            <a:effectLst>
              <a:outerShdw blurRad="38100" dist="38100" dir="2700000" algn="tl">
                <a:srgbClr val="000000">
                  <a:alpha val="43137"/>
                </a:srgbClr>
              </a:outerShdw>
            </a:effectLst>
            <a:latin typeface="Sakkal Majalla" panose="02000000000000000000" pitchFamily="2" charset="-78"/>
            <a:ea typeface="+mn-ea"/>
            <a:cs typeface="Sakkal Majalla" panose="02000000000000000000" pitchFamily="2" charset="-78"/>
          </a:endParaRPr>
        </a:p>
      </dgm:t>
    </dgm:pt>
    <dgm:pt modelId="{1D786E88-C565-42D8-912B-E877481A2AF9}" type="parTrans" cxnId="{3DD6E745-E635-4DDD-9F73-4EC054A6C509}">
      <dgm:prSet/>
      <dgm:spPr/>
      <dgm:t>
        <a:bodyPr/>
        <a:lstStyle/>
        <a:p>
          <a:endParaRPr lang="en-GB"/>
        </a:p>
      </dgm:t>
    </dgm:pt>
    <dgm:pt modelId="{E4D9E0C8-19BB-42C9-8D30-1F86D90F638A}" type="sibTrans" cxnId="{3DD6E745-E635-4DDD-9F73-4EC054A6C509}">
      <dgm:prSet/>
      <dgm:spPr/>
      <dgm:t>
        <a:bodyPr/>
        <a:lstStyle/>
        <a:p>
          <a:endParaRPr lang="en-GB"/>
        </a:p>
      </dgm:t>
    </dgm:pt>
    <dgm:pt modelId="{6F697672-968F-4219-944A-9535E1D0B68A}">
      <dgm:prSet phldrT="[Text]" custT="1"/>
      <dgm:spPr/>
      <dgm:t>
        <a:bodyPr/>
        <a:lstStyle/>
        <a:p>
          <a:r>
            <a:rPr lang="ar-SA" sz="1600" b="1" kern="1200">
              <a:effectLst>
                <a:outerShdw blurRad="38100" dist="38100" dir="2700000" algn="tl">
                  <a:srgbClr val="000000">
                    <a:alpha val="43137"/>
                  </a:srgbClr>
                </a:outerShdw>
              </a:effectLst>
              <a:latin typeface="Sakkal Majalla" panose="02000000000000000000" pitchFamily="2" charset="-78"/>
              <a:ea typeface="+mn-ea"/>
              <a:cs typeface="Sakkal Majalla" panose="02000000000000000000" pitchFamily="2" charset="-78"/>
            </a:rPr>
            <a:t>إدارة الوثائق السرية</a:t>
          </a:r>
          <a:endParaRPr lang="en-GB" sz="1600" b="1" kern="1200" dirty="0">
            <a:effectLst>
              <a:outerShdw blurRad="38100" dist="38100" dir="2700000" algn="tl">
                <a:srgbClr val="000000">
                  <a:alpha val="43137"/>
                </a:srgbClr>
              </a:outerShdw>
            </a:effectLst>
            <a:latin typeface="Sakkal Majalla" panose="02000000000000000000" pitchFamily="2" charset="-78"/>
            <a:ea typeface="+mn-ea"/>
            <a:cs typeface="Sakkal Majalla" panose="02000000000000000000" pitchFamily="2" charset="-78"/>
          </a:endParaRPr>
        </a:p>
      </dgm:t>
    </dgm:pt>
    <dgm:pt modelId="{88A1D193-8323-48E0-94CF-F89CD97BAFA5}" type="parTrans" cxnId="{E114A049-F159-4C31-B2CB-03D122A3F135}">
      <dgm:prSet/>
      <dgm:spPr/>
      <dgm:t>
        <a:bodyPr/>
        <a:lstStyle/>
        <a:p>
          <a:endParaRPr lang="en-GB"/>
        </a:p>
      </dgm:t>
    </dgm:pt>
    <dgm:pt modelId="{75010BF0-DD48-426F-898D-DF64F73E6662}" type="sibTrans" cxnId="{E114A049-F159-4C31-B2CB-03D122A3F135}">
      <dgm:prSet/>
      <dgm:spPr/>
      <dgm:t>
        <a:bodyPr/>
        <a:lstStyle/>
        <a:p>
          <a:endParaRPr lang="en-GB"/>
        </a:p>
      </dgm:t>
    </dgm:pt>
    <dgm:pt modelId="{E11A8E09-BFA9-4C01-92F9-909BF02160EC}">
      <dgm:prSet phldrT="[Text]" custT="1"/>
      <dgm:spPr/>
      <dgm:t>
        <a:bodyPr/>
        <a:lstStyle/>
        <a:p>
          <a:r>
            <a:rPr lang="ar-SA" sz="1600" b="1" kern="1200">
              <a:effectLst>
                <a:outerShdw blurRad="38100" dist="38100" dir="2700000" algn="tl">
                  <a:srgbClr val="000000">
                    <a:alpha val="43137"/>
                  </a:srgbClr>
                </a:outerShdw>
              </a:effectLst>
              <a:latin typeface="Sakkal Majalla" panose="02000000000000000000" pitchFamily="2" charset="-78"/>
              <a:ea typeface="+mn-ea"/>
              <a:cs typeface="Sakkal Majalla" panose="02000000000000000000" pitchFamily="2" charset="-78"/>
            </a:rPr>
            <a:t>إدارة الوثائق متوسطة النشاط</a:t>
          </a:r>
          <a:endParaRPr lang="en-GB" sz="1600" b="1" kern="1200" dirty="0">
            <a:effectLst>
              <a:outerShdw blurRad="38100" dist="38100" dir="2700000" algn="tl">
                <a:srgbClr val="000000">
                  <a:alpha val="43137"/>
                </a:srgbClr>
              </a:outerShdw>
            </a:effectLst>
            <a:latin typeface="Sakkal Majalla" panose="02000000000000000000" pitchFamily="2" charset="-78"/>
            <a:ea typeface="+mn-ea"/>
            <a:cs typeface="Sakkal Majalla" panose="02000000000000000000" pitchFamily="2" charset="-78"/>
          </a:endParaRPr>
        </a:p>
      </dgm:t>
    </dgm:pt>
    <dgm:pt modelId="{FAD6A5CE-9A29-413F-8B57-687A0AF77AC2}" type="parTrans" cxnId="{7968DCAC-A846-4880-B380-9108E6F50CC7}">
      <dgm:prSet/>
      <dgm:spPr/>
      <dgm:t>
        <a:bodyPr/>
        <a:lstStyle/>
        <a:p>
          <a:endParaRPr lang="en-GB"/>
        </a:p>
      </dgm:t>
    </dgm:pt>
    <dgm:pt modelId="{3F7BBE4C-0105-41F7-A373-2E9031F7A300}" type="sibTrans" cxnId="{7968DCAC-A846-4880-B380-9108E6F50CC7}">
      <dgm:prSet/>
      <dgm:spPr/>
      <dgm:t>
        <a:bodyPr/>
        <a:lstStyle/>
        <a:p>
          <a:endParaRPr lang="en-GB"/>
        </a:p>
      </dgm:t>
    </dgm:pt>
    <dgm:pt modelId="{24368CBD-7A1A-4FD7-8357-A630BC994FFD}">
      <dgm:prSet phldrT="[Text]" custT="1"/>
      <dgm:spPr/>
      <dgm:t>
        <a:bodyPr/>
        <a:lstStyle/>
        <a:p>
          <a:r>
            <a:rPr lang="ar-SA" sz="1600" b="1" kern="1200">
              <a:effectLst>
                <a:outerShdw blurRad="38100" dist="38100" dir="2700000" algn="tl">
                  <a:srgbClr val="000000">
                    <a:alpha val="43137"/>
                  </a:srgbClr>
                </a:outerShdw>
              </a:effectLst>
              <a:latin typeface="Sakkal Majalla" panose="02000000000000000000" pitchFamily="2" charset="-78"/>
              <a:ea typeface="+mn-ea"/>
              <a:cs typeface="Sakkal Majalla" panose="02000000000000000000" pitchFamily="2" charset="-78"/>
            </a:rPr>
            <a:t>إدارة الوثائق النشطة</a:t>
          </a:r>
          <a:endParaRPr lang="en-GB" sz="1600" b="1" kern="1200" dirty="0">
            <a:effectLst>
              <a:outerShdw blurRad="38100" dist="38100" dir="2700000" algn="tl">
                <a:srgbClr val="000000">
                  <a:alpha val="43137"/>
                </a:srgbClr>
              </a:outerShdw>
            </a:effectLst>
            <a:latin typeface="Sakkal Majalla" panose="02000000000000000000" pitchFamily="2" charset="-78"/>
            <a:ea typeface="+mn-ea"/>
            <a:cs typeface="Sakkal Majalla" panose="02000000000000000000" pitchFamily="2" charset="-78"/>
          </a:endParaRPr>
        </a:p>
      </dgm:t>
    </dgm:pt>
    <dgm:pt modelId="{C550D065-6AC1-4D94-8DA7-8AACD40F7F7E}" type="parTrans" cxnId="{7E70C18F-E376-4099-876F-B64B713C4F1B}">
      <dgm:prSet/>
      <dgm:spPr/>
      <dgm:t>
        <a:bodyPr/>
        <a:lstStyle/>
        <a:p>
          <a:endParaRPr lang="en-GB"/>
        </a:p>
      </dgm:t>
    </dgm:pt>
    <dgm:pt modelId="{330BA4A7-0E84-4D6C-B4C9-D95AC23AE080}" type="sibTrans" cxnId="{7E70C18F-E376-4099-876F-B64B713C4F1B}">
      <dgm:prSet/>
      <dgm:spPr/>
      <dgm:t>
        <a:bodyPr/>
        <a:lstStyle/>
        <a:p>
          <a:endParaRPr lang="en-GB"/>
        </a:p>
      </dgm:t>
    </dgm:pt>
    <dgm:pt modelId="{B32C4012-EF2F-4069-9656-6833328182D9}">
      <dgm:prSet custT="1"/>
      <dgm:spPr>
        <a:solidFill>
          <a:srgbClr val="7DB759"/>
        </a:solidFill>
      </dgm:spPr>
      <dgm:t>
        <a:bodyPr/>
        <a:lstStyle/>
        <a:p>
          <a:r>
            <a:rPr lang="ar-SA" sz="1600" b="1" kern="1200">
              <a:effectLst>
                <a:outerShdw blurRad="38100" dist="38100" dir="2700000" algn="tl">
                  <a:srgbClr val="000000">
                    <a:alpha val="43137"/>
                  </a:srgbClr>
                </a:outerShdw>
              </a:effectLst>
              <a:latin typeface="Sakkal Majalla" panose="02000000000000000000" pitchFamily="2" charset="-78"/>
              <a:ea typeface="+mn-ea"/>
              <a:cs typeface="Sakkal Majalla" panose="02000000000000000000" pitchFamily="2" charset="-78"/>
            </a:rPr>
            <a:t>قسم تنظيم الوثائق</a:t>
          </a:r>
          <a:endParaRPr lang="en-GB" sz="1600" b="1" kern="1200" dirty="0">
            <a:effectLst>
              <a:outerShdw blurRad="38100" dist="38100" dir="2700000" algn="tl">
                <a:srgbClr val="000000">
                  <a:alpha val="43137"/>
                </a:srgbClr>
              </a:outerShdw>
            </a:effectLst>
            <a:latin typeface="Sakkal Majalla" panose="02000000000000000000" pitchFamily="2" charset="-78"/>
            <a:ea typeface="+mn-ea"/>
            <a:cs typeface="Sakkal Majalla" panose="02000000000000000000" pitchFamily="2" charset="-78"/>
          </a:endParaRPr>
        </a:p>
      </dgm:t>
    </dgm:pt>
    <dgm:pt modelId="{FA5115D1-BBCC-437F-BB74-A2D6E8DA2ECC}" type="parTrans" cxnId="{65A0734E-D4FD-4843-ABF4-A29D78D12852}">
      <dgm:prSet/>
      <dgm:spPr/>
      <dgm:t>
        <a:bodyPr/>
        <a:lstStyle/>
        <a:p>
          <a:endParaRPr lang="en-GB"/>
        </a:p>
      </dgm:t>
    </dgm:pt>
    <dgm:pt modelId="{1AC2FCC0-16E6-444F-8225-B0E7D2D17B3B}" type="sibTrans" cxnId="{65A0734E-D4FD-4843-ABF4-A29D78D12852}">
      <dgm:prSet/>
      <dgm:spPr/>
      <dgm:t>
        <a:bodyPr/>
        <a:lstStyle/>
        <a:p>
          <a:endParaRPr lang="en-GB"/>
        </a:p>
      </dgm:t>
    </dgm:pt>
    <dgm:pt modelId="{0F4BE258-27B4-4158-83B9-D9267E5F33A8}">
      <dgm:prSet custT="1"/>
      <dgm:spPr>
        <a:solidFill>
          <a:srgbClr val="7DB759"/>
        </a:solidFill>
      </dgm:spPr>
      <dgm:t>
        <a:bodyPr/>
        <a:lstStyle/>
        <a:p>
          <a:r>
            <a:rPr lang="ar-SA" sz="1600" b="1" kern="1200">
              <a:effectLst>
                <a:outerShdw blurRad="38100" dist="38100" dir="2700000" algn="tl">
                  <a:srgbClr val="000000">
                    <a:alpha val="43137"/>
                  </a:srgbClr>
                </a:outerShdw>
              </a:effectLst>
              <a:latin typeface="Sakkal Majalla" panose="02000000000000000000" pitchFamily="2" charset="-78"/>
              <a:ea typeface="+mn-ea"/>
              <a:cs typeface="Sakkal Majalla" panose="02000000000000000000" pitchFamily="2" charset="-78"/>
            </a:rPr>
            <a:t>قسم متابعة التطبيق</a:t>
          </a:r>
          <a:endParaRPr lang="en-GB" sz="1600" b="1" kern="1200" dirty="0">
            <a:effectLst>
              <a:outerShdw blurRad="38100" dist="38100" dir="2700000" algn="tl">
                <a:srgbClr val="000000">
                  <a:alpha val="43137"/>
                </a:srgbClr>
              </a:outerShdw>
            </a:effectLst>
            <a:latin typeface="Sakkal Majalla" panose="02000000000000000000" pitchFamily="2" charset="-78"/>
            <a:ea typeface="+mn-ea"/>
            <a:cs typeface="Sakkal Majalla" panose="02000000000000000000" pitchFamily="2" charset="-78"/>
          </a:endParaRPr>
        </a:p>
      </dgm:t>
    </dgm:pt>
    <dgm:pt modelId="{E42A3034-52E6-47FC-9F3D-91F85BDA6654}" type="parTrans" cxnId="{0C3CEB13-D148-42A5-80BB-D273D8818D78}">
      <dgm:prSet/>
      <dgm:spPr/>
      <dgm:t>
        <a:bodyPr/>
        <a:lstStyle/>
        <a:p>
          <a:endParaRPr lang="en-GB"/>
        </a:p>
      </dgm:t>
    </dgm:pt>
    <dgm:pt modelId="{0A78221F-6507-4DBA-93E0-498E88451771}" type="sibTrans" cxnId="{0C3CEB13-D148-42A5-80BB-D273D8818D78}">
      <dgm:prSet/>
      <dgm:spPr/>
      <dgm:t>
        <a:bodyPr/>
        <a:lstStyle/>
        <a:p>
          <a:endParaRPr lang="en-GB"/>
        </a:p>
      </dgm:t>
    </dgm:pt>
    <dgm:pt modelId="{F61B3273-E11A-4CF8-BC05-B62592C89830}">
      <dgm:prSet custT="1"/>
      <dgm:spPr>
        <a:solidFill>
          <a:srgbClr val="7DB759"/>
        </a:solidFill>
      </dgm:spPr>
      <dgm:t>
        <a:bodyPr/>
        <a:lstStyle/>
        <a:p>
          <a:r>
            <a:rPr lang="ar-SA" sz="1600" b="1" kern="1200">
              <a:effectLst>
                <a:outerShdw blurRad="38100" dist="38100" dir="2700000" algn="tl">
                  <a:srgbClr val="000000">
                    <a:alpha val="43137"/>
                  </a:srgbClr>
                </a:outerShdw>
              </a:effectLst>
              <a:latin typeface="Sakkal Majalla" panose="02000000000000000000" pitchFamily="2" charset="-78"/>
              <a:ea typeface="+mn-ea"/>
              <a:cs typeface="Sakkal Majalla" panose="02000000000000000000" pitchFamily="2" charset="-78"/>
            </a:rPr>
            <a:t>قسم الفهرسة والتكشيف</a:t>
          </a:r>
          <a:endParaRPr lang="en-GB" sz="1600" b="1" kern="1200" dirty="0">
            <a:effectLst>
              <a:outerShdw blurRad="38100" dist="38100" dir="2700000" algn="tl">
                <a:srgbClr val="000000">
                  <a:alpha val="43137"/>
                </a:srgbClr>
              </a:outerShdw>
            </a:effectLst>
            <a:latin typeface="Sakkal Majalla" panose="02000000000000000000" pitchFamily="2" charset="-78"/>
            <a:ea typeface="+mn-ea"/>
            <a:cs typeface="Sakkal Majalla" panose="02000000000000000000" pitchFamily="2" charset="-78"/>
          </a:endParaRPr>
        </a:p>
      </dgm:t>
    </dgm:pt>
    <dgm:pt modelId="{B6AE49D9-00EA-4373-8343-EAD451D02576}" type="parTrans" cxnId="{EE3480F2-49B7-4BD1-8E45-1B6CEFD19CD8}">
      <dgm:prSet/>
      <dgm:spPr/>
      <dgm:t>
        <a:bodyPr/>
        <a:lstStyle/>
        <a:p>
          <a:endParaRPr lang="en-GB"/>
        </a:p>
      </dgm:t>
    </dgm:pt>
    <dgm:pt modelId="{F6841763-1B07-4E61-8097-26C017D2DC89}" type="sibTrans" cxnId="{EE3480F2-49B7-4BD1-8E45-1B6CEFD19CD8}">
      <dgm:prSet/>
      <dgm:spPr/>
      <dgm:t>
        <a:bodyPr/>
        <a:lstStyle/>
        <a:p>
          <a:endParaRPr lang="en-GB"/>
        </a:p>
      </dgm:t>
    </dgm:pt>
    <dgm:pt modelId="{2184189C-5697-4DF8-8E22-3FE9614CE69E}">
      <dgm:prSet custT="1"/>
      <dgm:spPr>
        <a:solidFill>
          <a:srgbClr val="7DB759"/>
        </a:solidFill>
      </dgm:spPr>
      <dgm:t>
        <a:bodyPr/>
        <a:lstStyle/>
        <a:p>
          <a:r>
            <a:rPr lang="ar-SA" sz="1600" b="1" kern="1200">
              <a:effectLst>
                <a:outerShdw blurRad="38100" dist="38100" dir="2700000" algn="tl">
                  <a:srgbClr val="000000">
                    <a:alpha val="43137"/>
                  </a:srgbClr>
                </a:outerShdw>
              </a:effectLst>
              <a:latin typeface="Sakkal Majalla" panose="02000000000000000000" pitchFamily="2" charset="-78"/>
              <a:ea typeface="+mn-ea"/>
              <a:cs typeface="Sakkal Majalla" panose="02000000000000000000" pitchFamily="2" charset="-78"/>
            </a:rPr>
            <a:t>قسم المسح الضوئي</a:t>
          </a:r>
          <a:endParaRPr lang="en-GB" sz="1600" b="1" kern="1200" dirty="0">
            <a:effectLst>
              <a:outerShdw blurRad="38100" dist="38100" dir="2700000" algn="tl">
                <a:srgbClr val="000000">
                  <a:alpha val="43137"/>
                </a:srgbClr>
              </a:outerShdw>
            </a:effectLst>
            <a:latin typeface="Sakkal Majalla" panose="02000000000000000000" pitchFamily="2" charset="-78"/>
            <a:ea typeface="+mn-ea"/>
            <a:cs typeface="Sakkal Majalla" panose="02000000000000000000" pitchFamily="2" charset="-78"/>
          </a:endParaRPr>
        </a:p>
      </dgm:t>
    </dgm:pt>
    <dgm:pt modelId="{6D960F53-B8ED-427A-8BC8-F8E2DCE82B80}" type="parTrans" cxnId="{D564E722-2916-4213-85C5-015CBED780CD}">
      <dgm:prSet/>
      <dgm:spPr/>
      <dgm:t>
        <a:bodyPr/>
        <a:lstStyle/>
        <a:p>
          <a:endParaRPr lang="en-GB"/>
        </a:p>
      </dgm:t>
    </dgm:pt>
    <dgm:pt modelId="{4BDAAB2B-BE5D-47E7-932A-518707611C64}" type="sibTrans" cxnId="{D564E722-2916-4213-85C5-015CBED780CD}">
      <dgm:prSet/>
      <dgm:spPr/>
      <dgm:t>
        <a:bodyPr/>
        <a:lstStyle/>
        <a:p>
          <a:endParaRPr lang="en-GB"/>
        </a:p>
      </dgm:t>
    </dgm:pt>
    <dgm:pt modelId="{107D6DF2-0C66-4472-A17D-31A2DE80C69C}">
      <dgm:prSet custT="1"/>
      <dgm:spPr>
        <a:solidFill>
          <a:srgbClr val="7DB759"/>
        </a:solidFill>
      </dgm:spPr>
      <dgm:t>
        <a:bodyPr/>
        <a:lstStyle/>
        <a:p>
          <a:r>
            <a:rPr lang="ar-SA" sz="1600" b="1" kern="1200">
              <a:effectLst>
                <a:outerShdw blurRad="38100" dist="38100" dir="2700000" algn="tl">
                  <a:srgbClr val="000000">
                    <a:alpha val="43137"/>
                  </a:srgbClr>
                </a:outerShdw>
              </a:effectLst>
              <a:latin typeface="Sakkal Majalla" panose="02000000000000000000" pitchFamily="2" charset="-78"/>
              <a:ea typeface="+mn-ea"/>
              <a:cs typeface="Sakkal Majalla" panose="02000000000000000000" pitchFamily="2" charset="-78"/>
            </a:rPr>
            <a:t>قسم التدقيق والمراجعة</a:t>
          </a:r>
          <a:endParaRPr lang="en-GB" sz="1600" b="1" kern="1200" dirty="0">
            <a:effectLst>
              <a:outerShdw blurRad="38100" dist="38100" dir="2700000" algn="tl">
                <a:srgbClr val="000000">
                  <a:alpha val="43137"/>
                </a:srgbClr>
              </a:outerShdw>
            </a:effectLst>
            <a:latin typeface="Sakkal Majalla" panose="02000000000000000000" pitchFamily="2" charset="-78"/>
            <a:ea typeface="+mn-ea"/>
            <a:cs typeface="Sakkal Majalla" panose="02000000000000000000" pitchFamily="2" charset="-78"/>
          </a:endParaRPr>
        </a:p>
      </dgm:t>
    </dgm:pt>
    <dgm:pt modelId="{6B76A174-611D-4165-92F4-F74BC34FD379}" type="parTrans" cxnId="{AEE45920-579C-4F91-9060-2EE9DE2E546F}">
      <dgm:prSet/>
      <dgm:spPr/>
      <dgm:t>
        <a:bodyPr/>
        <a:lstStyle/>
        <a:p>
          <a:endParaRPr lang="en-GB"/>
        </a:p>
      </dgm:t>
    </dgm:pt>
    <dgm:pt modelId="{7F0AC70A-FDA2-42FA-ADCE-B02890938761}" type="sibTrans" cxnId="{AEE45920-579C-4F91-9060-2EE9DE2E546F}">
      <dgm:prSet/>
      <dgm:spPr/>
      <dgm:t>
        <a:bodyPr/>
        <a:lstStyle/>
        <a:p>
          <a:endParaRPr lang="en-GB"/>
        </a:p>
      </dgm:t>
    </dgm:pt>
    <dgm:pt modelId="{049ACEBE-BE21-4EE9-A0CA-B436DC5B85EF}">
      <dgm:prSet custT="1"/>
      <dgm:spPr>
        <a:solidFill>
          <a:srgbClr val="7DB759"/>
        </a:solidFill>
      </dgm:spPr>
      <dgm:t>
        <a:bodyPr/>
        <a:lstStyle/>
        <a:p>
          <a:r>
            <a:rPr lang="ar-SA" sz="1600" b="1" kern="1200">
              <a:effectLst>
                <a:outerShdw blurRad="38100" dist="38100" dir="2700000" algn="tl">
                  <a:srgbClr val="000000">
                    <a:alpha val="43137"/>
                  </a:srgbClr>
                </a:outerShdw>
              </a:effectLst>
              <a:latin typeface="Sakkal Majalla" panose="02000000000000000000" pitchFamily="2" charset="-78"/>
              <a:ea typeface="+mn-ea"/>
              <a:cs typeface="Sakkal Majalla" panose="02000000000000000000" pitchFamily="2" charset="-78"/>
            </a:rPr>
            <a:t>قسم حفظ الوثائق</a:t>
          </a:r>
          <a:endParaRPr lang="en-GB" sz="1600" b="1" kern="1200" dirty="0">
            <a:effectLst>
              <a:outerShdw blurRad="38100" dist="38100" dir="2700000" algn="tl">
                <a:srgbClr val="000000">
                  <a:alpha val="43137"/>
                </a:srgbClr>
              </a:outerShdw>
            </a:effectLst>
            <a:latin typeface="Sakkal Majalla" panose="02000000000000000000" pitchFamily="2" charset="-78"/>
            <a:ea typeface="+mn-ea"/>
            <a:cs typeface="Sakkal Majalla" panose="02000000000000000000" pitchFamily="2" charset="-78"/>
          </a:endParaRPr>
        </a:p>
      </dgm:t>
    </dgm:pt>
    <dgm:pt modelId="{25599C63-BEBA-4CBF-9E5E-78292C61E606}" type="parTrans" cxnId="{CFC77A6F-74C2-42A7-B1C0-B0F9FC75F06B}">
      <dgm:prSet/>
      <dgm:spPr/>
      <dgm:t>
        <a:bodyPr/>
        <a:lstStyle/>
        <a:p>
          <a:endParaRPr lang="en-GB"/>
        </a:p>
      </dgm:t>
    </dgm:pt>
    <dgm:pt modelId="{55EF5B39-D408-45A9-AF29-8AED1707D7BD}" type="sibTrans" cxnId="{CFC77A6F-74C2-42A7-B1C0-B0F9FC75F06B}">
      <dgm:prSet/>
      <dgm:spPr/>
      <dgm:t>
        <a:bodyPr/>
        <a:lstStyle/>
        <a:p>
          <a:endParaRPr lang="en-GB"/>
        </a:p>
      </dgm:t>
    </dgm:pt>
    <dgm:pt modelId="{C169317B-7F08-42BB-B861-1E5C94778101}">
      <dgm:prSet custT="1"/>
      <dgm:spPr>
        <a:solidFill>
          <a:srgbClr val="7DB759"/>
        </a:solidFill>
      </dgm:spPr>
      <dgm:t>
        <a:bodyPr/>
        <a:lstStyle/>
        <a:p>
          <a:r>
            <a:rPr lang="ar-SA" sz="1600" b="1" kern="1200">
              <a:effectLst>
                <a:outerShdw blurRad="38100" dist="38100" dir="2700000" algn="tl">
                  <a:srgbClr val="000000">
                    <a:alpha val="43137"/>
                  </a:srgbClr>
                </a:outerShdw>
              </a:effectLst>
              <a:latin typeface="Sakkal Majalla" panose="02000000000000000000" pitchFamily="2" charset="-78"/>
              <a:ea typeface="+mn-ea"/>
              <a:cs typeface="Sakkal Majalla" panose="02000000000000000000" pitchFamily="2" charset="-78"/>
            </a:rPr>
            <a:t>قسم خدمات المستفيدين</a:t>
          </a:r>
          <a:endParaRPr lang="en-GB" sz="1600" b="1" kern="1200" dirty="0">
            <a:effectLst>
              <a:outerShdw blurRad="38100" dist="38100" dir="2700000" algn="tl">
                <a:srgbClr val="000000">
                  <a:alpha val="43137"/>
                </a:srgbClr>
              </a:outerShdw>
            </a:effectLst>
            <a:latin typeface="Sakkal Majalla" panose="02000000000000000000" pitchFamily="2" charset="-78"/>
            <a:ea typeface="+mn-ea"/>
            <a:cs typeface="Sakkal Majalla" panose="02000000000000000000" pitchFamily="2" charset="-78"/>
          </a:endParaRPr>
        </a:p>
      </dgm:t>
    </dgm:pt>
    <dgm:pt modelId="{92CC6E32-5271-45B6-8E57-ADF33AF16AEF}" type="parTrans" cxnId="{C0D9998B-4713-4CF6-AADC-6C5663445E18}">
      <dgm:prSet/>
      <dgm:spPr/>
      <dgm:t>
        <a:bodyPr/>
        <a:lstStyle/>
        <a:p>
          <a:endParaRPr lang="en-GB"/>
        </a:p>
      </dgm:t>
    </dgm:pt>
    <dgm:pt modelId="{315E6615-C65E-495C-9E22-D4C2760484B8}" type="sibTrans" cxnId="{C0D9998B-4713-4CF6-AADC-6C5663445E18}">
      <dgm:prSet/>
      <dgm:spPr/>
      <dgm:t>
        <a:bodyPr/>
        <a:lstStyle/>
        <a:p>
          <a:endParaRPr lang="en-GB"/>
        </a:p>
      </dgm:t>
    </dgm:pt>
    <dgm:pt modelId="{372F101D-0EF4-4A2F-BB5D-668228C9C114}">
      <dgm:prSet custT="1"/>
      <dgm:spPr>
        <a:solidFill>
          <a:srgbClr val="7DB759"/>
        </a:solidFill>
      </dgm:spPr>
      <dgm:t>
        <a:bodyPr/>
        <a:lstStyle/>
        <a:p>
          <a:r>
            <a:rPr lang="ar-SA" sz="1600" b="1" kern="1200">
              <a:effectLst>
                <a:outerShdw blurRad="38100" dist="38100" dir="2700000" algn="tl">
                  <a:srgbClr val="000000">
                    <a:alpha val="43137"/>
                  </a:srgbClr>
                </a:outerShdw>
              </a:effectLst>
              <a:latin typeface="Sakkal Majalla" panose="02000000000000000000" pitchFamily="2" charset="-78"/>
              <a:ea typeface="+mn-ea"/>
              <a:cs typeface="Sakkal Majalla" panose="02000000000000000000" pitchFamily="2" charset="-78"/>
            </a:rPr>
            <a:t>قسم التنسيق مع المركز الوطني للوثائق والمحفوظات</a:t>
          </a:r>
          <a:endParaRPr lang="en-GB" sz="1600" b="1" kern="1200" dirty="0">
            <a:effectLst>
              <a:outerShdw blurRad="38100" dist="38100" dir="2700000" algn="tl">
                <a:srgbClr val="000000">
                  <a:alpha val="43137"/>
                </a:srgbClr>
              </a:outerShdw>
            </a:effectLst>
            <a:latin typeface="Sakkal Majalla" panose="02000000000000000000" pitchFamily="2" charset="-78"/>
            <a:ea typeface="+mn-ea"/>
            <a:cs typeface="Sakkal Majalla" panose="02000000000000000000" pitchFamily="2" charset="-78"/>
          </a:endParaRPr>
        </a:p>
      </dgm:t>
    </dgm:pt>
    <dgm:pt modelId="{90E528D9-99B3-40D8-AB6B-4C822BBC6618}" type="parTrans" cxnId="{60E75D1E-0835-4254-BF50-E72B9B116F47}">
      <dgm:prSet/>
      <dgm:spPr/>
      <dgm:t>
        <a:bodyPr/>
        <a:lstStyle/>
        <a:p>
          <a:endParaRPr lang="en-GB"/>
        </a:p>
      </dgm:t>
    </dgm:pt>
    <dgm:pt modelId="{37E2A273-A965-459D-96D3-A4816FD77384}" type="sibTrans" cxnId="{60E75D1E-0835-4254-BF50-E72B9B116F47}">
      <dgm:prSet/>
      <dgm:spPr/>
      <dgm:t>
        <a:bodyPr/>
        <a:lstStyle/>
        <a:p>
          <a:endParaRPr lang="en-GB"/>
        </a:p>
      </dgm:t>
    </dgm:pt>
    <dgm:pt modelId="{DF6007C4-99DD-4C40-9153-1E4ED09BF270}" type="pres">
      <dgm:prSet presAssocID="{5BE246A8-5372-4271-8951-313EF509EA16}" presName="hierChild1" presStyleCnt="0">
        <dgm:presLayoutVars>
          <dgm:orgChart val="1"/>
          <dgm:chPref val="1"/>
          <dgm:dir/>
          <dgm:animOne val="branch"/>
          <dgm:animLvl val="lvl"/>
          <dgm:resizeHandles/>
        </dgm:presLayoutVars>
      </dgm:prSet>
      <dgm:spPr/>
      <dgm:t>
        <a:bodyPr/>
        <a:lstStyle/>
        <a:p>
          <a:pPr rtl="1"/>
          <a:endParaRPr lang="ar-SA"/>
        </a:p>
      </dgm:t>
    </dgm:pt>
    <dgm:pt modelId="{7E506E86-258C-4760-B20B-77D869C85889}" type="pres">
      <dgm:prSet presAssocID="{7F0DC6FF-4890-4AC1-B480-7DFE2D990842}" presName="hierRoot1" presStyleCnt="0">
        <dgm:presLayoutVars>
          <dgm:hierBranch val="init"/>
        </dgm:presLayoutVars>
      </dgm:prSet>
      <dgm:spPr/>
    </dgm:pt>
    <dgm:pt modelId="{45F3F8B6-A594-43E9-8E3E-9A3F925433C8}" type="pres">
      <dgm:prSet presAssocID="{7F0DC6FF-4890-4AC1-B480-7DFE2D990842}" presName="rootComposite1" presStyleCnt="0"/>
      <dgm:spPr/>
    </dgm:pt>
    <dgm:pt modelId="{D4FFD5DD-CF1D-4CD0-B5C0-15641A149591}" type="pres">
      <dgm:prSet presAssocID="{7F0DC6FF-4890-4AC1-B480-7DFE2D990842}" presName="rootText1" presStyleLbl="node0" presStyleIdx="0" presStyleCnt="1">
        <dgm:presLayoutVars>
          <dgm:chPref val="3"/>
        </dgm:presLayoutVars>
      </dgm:prSet>
      <dgm:spPr/>
      <dgm:t>
        <a:bodyPr/>
        <a:lstStyle/>
        <a:p>
          <a:pPr rtl="1"/>
          <a:endParaRPr lang="ar-SA"/>
        </a:p>
      </dgm:t>
    </dgm:pt>
    <dgm:pt modelId="{129AC5F3-AF40-4A03-8F78-5830ADB74756}" type="pres">
      <dgm:prSet presAssocID="{7F0DC6FF-4890-4AC1-B480-7DFE2D990842}" presName="rootConnector1" presStyleLbl="node1" presStyleIdx="0" presStyleCnt="0"/>
      <dgm:spPr/>
      <dgm:t>
        <a:bodyPr/>
        <a:lstStyle/>
        <a:p>
          <a:pPr rtl="1"/>
          <a:endParaRPr lang="ar-SA"/>
        </a:p>
      </dgm:t>
    </dgm:pt>
    <dgm:pt modelId="{A90E40A8-A128-4DA3-B38A-37DF290582BE}" type="pres">
      <dgm:prSet presAssocID="{7F0DC6FF-4890-4AC1-B480-7DFE2D990842}" presName="hierChild2" presStyleCnt="0"/>
      <dgm:spPr/>
    </dgm:pt>
    <dgm:pt modelId="{5F7575AA-AD33-4A05-BF70-D4C5FF498696}" type="pres">
      <dgm:prSet presAssocID="{1D786E88-C565-42D8-912B-E877481A2AF9}" presName="Name37" presStyleLbl="parChTrans1D2" presStyleIdx="0" presStyleCnt="5"/>
      <dgm:spPr/>
      <dgm:t>
        <a:bodyPr/>
        <a:lstStyle/>
        <a:p>
          <a:pPr rtl="1"/>
          <a:endParaRPr lang="ar-SA"/>
        </a:p>
      </dgm:t>
    </dgm:pt>
    <dgm:pt modelId="{4FCD47C0-1156-46EA-8BE8-DA81EA37FF4D}" type="pres">
      <dgm:prSet presAssocID="{47AA147E-7744-4740-8B63-328868403E4E}" presName="hierRoot2" presStyleCnt="0">
        <dgm:presLayoutVars>
          <dgm:hierBranch val="init"/>
        </dgm:presLayoutVars>
      </dgm:prSet>
      <dgm:spPr/>
    </dgm:pt>
    <dgm:pt modelId="{CFC5DDD1-08B0-4C4D-AD77-76348BA2E21C}" type="pres">
      <dgm:prSet presAssocID="{47AA147E-7744-4740-8B63-328868403E4E}" presName="rootComposite" presStyleCnt="0"/>
      <dgm:spPr/>
    </dgm:pt>
    <dgm:pt modelId="{D00CE79E-2CBB-4EB4-997B-8CD3F500CB9B}" type="pres">
      <dgm:prSet presAssocID="{47AA147E-7744-4740-8B63-328868403E4E}" presName="rootText" presStyleLbl="node2" presStyleIdx="0" presStyleCnt="4">
        <dgm:presLayoutVars>
          <dgm:chPref val="3"/>
        </dgm:presLayoutVars>
      </dgm:prSet>
      <dgm:spPr/>
      <dgm:t>
        <a:bodyPr/>
        <a:lstStyle/>
        <a:p>
          <a:pPr rtl="1"/>
          <a:endParaRPr lang="ar-SA"/>
        </a:p>
      </dgm:t>
    </dgm:pt>
    <dgm:pt modelId="{0100F362-8365-489B-A7F0-035C13930AD1}" type="pres">
      <dgm:prSet presAssocID="{47AA147E-7744-4740-8B63-328868403E4E}" presName="rootConnector" presStyleLbl="node2" presStyleIdx="0" presStyleCnt="4"/>
      <dgm:spPr/>
      <dgm:t>
        <a:bodyPr/>
        <a:lstStyle/>
        <a:p>
          <a:pPr rtl="1"/>
          <a:endParaRPr lang="ar-SA"/>
        </a:p>
      </dgm:t>
    </dgm:pt>
    <dgm:pt modelId="{1B71277E-A161-4114-97D5-88F76CA9D04F}" type="pres">
      <dgm:prSet presAssocID="{47AA147E-7744-4740-8B63-328868403E4E}" presName="hierChild4" presStyleCnt="0"/>
      <dgm:spPr/>
    </dgm:pt>
    <dgm:pt modelId="{D6EBF667-3215-4C9A-ADD7-452ADD771545}" type="pres">
      <dgm:prSet presAssocID="{25599C63-BEBA-4CBF-9E5E-78292C61E606}" presName="Name37" presStyleLbl="parChTrans1D3" presStyleIdx="0" presStyleCnt="7"/>
      <dgm:spPr/>
      <dgm:t>
        <a:bodyPr/>
        <a:lstStyle/>
        <a:p>
          <a:pPr rtl="1"/>
          <a:endParaRPr lang="ar-SA"/>
        </a:p>
      </dgm:t>
    </dgm:pt>
    <dgm:pt modelId="{1BD0EAEA-62E8-4E94-BBC3-2CFD15563896}" type="pres">
      <dgm:prSet presAssocID="{049ACEBE-BE21-4EE9-A0CA-B436DC5B85EF}" presName="hierRoot2" presStyleCnt="0">
        <dgm:presLayoutVars>
          <dgm:hierBranch val="init"/>
        </dgm:presLayoutVars>
      </dgm:prSet>
      <dgm:spPr/>
    </dgm:pt>
    <dgm:pt modelId="{A5919FA5-8E32-47B2-AA7B-CD1FD21E807A}" type="pres">
      <dgm:prSet presAssocID="{049ACEBE-BE21-4EE9-A0CA-B436DC5B85EF}" presName="rootComposite" presStyleCnt="0"/>
      <dgm:spPr/>
    </dgm:pt>
    <dgm:pt modelId="{2B71E977-1D51-44DE-8AAB-CD890F3622A0}" type="pres">
      <dgm:prSet presAssocID="{049ACEBE-BE21-4EE9-A0CA-B436DC5B85EF}" presName="rootText" presStyleLbl="node3" presStyleIdx="0" presStyleCnt="7">
        <dgm:presLayoutVars>
          <dgm:chPref val="3"/>
        </dgm:presLayoutVars>
      </dgm:prSet>
      <dgm:spPr/>
      <dgm:t>
        <a:bodyPr/>
        <a:lstStyle/>
        <a:p>
          <a:pPr rtl="1"/>
          <a:endParaRPr lang="ar-SA"/>
        </a:p>
      </dgm:t>
    </dgm:pt>
    <dgm:pt modelId="{37E52DEF-E277-4CCA-938C-CDDE26325A6C}" type="pres">
      <dgm:prSet presAssocID="{049ACEBE-BE21-4EE9-A0CA-B436DC5B85EF}" presName="rootConnector" presStyleLbl="node3" presStyleIdx="0" presStyleCnt="7"/>
      <dgm:spPr/>
      <dgm:t>
        <a:bodyPr/>
        <a:lstStyle/>
        <a:p>
          <a:pPr rtl="1"/>
          <a:endParaRPr lang="ar-SA"/>
        </a:p>
      </dgm:t>
    </dgm:pt>
    <dgm:pt modelId="{E856E6ED-C804-43BF-92CE-66F28C2E4E88}" type="pres">
      <dgm:prSet presAssocID="{049ACEBE-BE21-4EE9-A0CA-B436DC5B85EF}" presName="hierChild4" presStyleCnt="0"/>
      <dgm:spPr/>
    </dgm:pt>
    <dgm:pt modelId="{C719E0A8-A883-4E2B-808E-ACAF878BCFAD}" type="pres">
      <dgm:prSet presAssocID="{049ACEBE-BE21-4EE9-A0CA-B436DC5B85EF}" presName="hierChild5" presStyleCnt="0"/>
      <dgm:spPr/>
    </dgm:pt>
    <dgm:pt modelId="{5FAA93A0-4C73-4BAB-A2DE-11D0F23B5AD0}" type="pres">
      <dgm:prSet presAssocID="{92CC6E32-5271-45B6-8E57-ADF33AF16AEF}" presName="Name37" presStyleLbl="parChTrans1D3" presStyleIdx="1" presStyleCnt="7"/>
      <dgm:spPr/>
      <dgm:t>
        <a:bodyPr/>
        <a:lstStyle/>
        <a:p>
          <a:pPr rtl="1"/>
          <a:endParaRPr lang="ar-SA"/>
        </a:p>
      </dgm:t>
    </dgm:pt>
    <dgm:pt modelId="{EF33A851-B4ED-430D-B923-7326BA571687}" type="pres">
      <dgm:prSet presAssocID="{C169317B-7F08-42BB-B861-1E5C94778101}" presName="hierRoot2" presStyleCnt="0">
        <dgm:presLayoutVars>
          <dgm:hierBranch val="init"/>
        </dgm:presLayoutVars>
      </dgm:prSet>
      <dgm:spPr/>
    </dgm:pt>
    <dgm:pt modelId="{C4C98138-3EA9-4605-989A-EF055248AE8C}" type="pres">
      <dgm:prSet presAssocID="{C169317B-7F08-42BB-B861-1E5C94778101}" presName="rootComposite" presStyleCnt="0"/>
      <dgm:spPr/>
    </dgm:pt>
    <dgm:pt modelId="{E2185E52-BC40-4EF0-BBE6-29D3F762BECB}" type="pres">
      <dgm:prSet presAssocID="{C169317B-7F08-42BB-B861-1E5C94778101}" presName="rootText" presStyleLbl="node3" presStyleIdx="1" presStyleCnt="7">
        <dgm:presLayoutVars>
          <dgm:chPref val="3"/>
        </dgm:presLayoutVars>
      </dgm:prSet>
      <dgm:spPr/>
      <dgm:t>
        <a:bodyPr/>
        <a:lstStyle/>
        <a:p>
          <a:pPr rtl="1"/>
          <a:endParaRPr lang="ar-SA"/>
        </a:p>
      </dgm:t>
    </dgm:pt>
    <dgm:pt modelId="{88D32B8A-42D4-4581-AB26-7059A0F93252}" type="pres">
      <dgm:prSet presAssocID="{C169317B-7F08-42BB-B861-1E5C94778101}" presName="rootConnector" presStyleLbl="node3" presStyleIdx="1" presStyleCnt="7"/>
      <dgm:spPr/>
      <dgm:t>
        <a:bodyPr/>
        <a:lstStyle/>
        <a:p>
          <a:pPr rtl="1"/>
          <a:endParaRPr lang="ar-SA"/>
        </a:p>
      </dgm:t>
    </dgm:pt>
    <dgm:pt modelId="{70A953D2-D514-41CB-A243-BB22C5DBE195}" type="pres">
      <dgm:prSet presAssocID="{C169317B-7F08-42BB-B861-1E5C94778101}" presName="hierChild4" presStyleCnt="0"/>
      <dgm:spPr/>
    </dgm:pt>
    <dgm:pt modelId="{E2C716C8-9DFD-4255-8990-D147BACE9685}" type="pres">
      <dgm:prSet presAssocID="{C169317B-7F08-42BB-B861-1E5C94778101}" presName="hierChild5" presStyleCnt="0"/>
      <dgm:spPr/>
    </dgm:pt>
    <dgm:pt modelId="{87DAA42E-05ED-4513-888F-BE173F155F0C}" type="pres">
      <dgm:prSet presAssocID="{90E528D9-99B3-40D8-AB6B-4C822BBC6618}" presName="Name37" presStyleLbl="parChTrans1D3" presStyleIdx="2" presStyleCnt="7"/>
      <dgm:spPr/>
      <dgm:t>
        <a:bodyPr/>
        <a:lstStyle/>
        <a:p>
          <a:pPr rtl="1"/>
          <a:endParaRPr lang="ar-SA"/>
        </a:p>
      </dgm:t>
    </dgm:pt>
    <dgm:pt modelId="{4C036F06-C9E1-431D-AE49-619F4F543789}" type="pres">
      <dgm:prSet presAssocID="{372F101D-0EF4-4A2F-BB5D-668228C9C114}" presName="hierRoot2" presStyleCnt="0">
        <dgm:presLayoutVars>
          <dgm:hierBranch val="init"/>
        </dgm:presLayoutVars>
      </dgm:prSet>
      <dgm:spPr/>
    </dgm:pt>
    <dgm:pt modelId="{1A94C524-C761-47AD-827D-F830C9B9FB01}" type="pres">
      <dgm:prSet presAssocID="{372F101D-0EF4-4A2F-BB5D-668228C9C114}" presName="rootComposite" presStyleCnt="0"/>
      <dgm:spPr/>
    </dgm:pt>
    <dgm:pt modelId="{7D15148A-7541-4034-9B2B-A9A094221BDF}" type="pres">
      <dgm:prSet presAssocID="{372F101D-0EF4-4A2F-BB5D-668228C9C114}" presName="rootText" presStyleLbl="node3" presStyleIdx="2" presStyleCnt="7">
        <dgm:presLayoutVars>
          <dgm:chPref val="3"/>
        </dgm:presLayoutVars>
      </dgm:prSet>
      <dgm:spPr/>
      <dgm:t>
        <a:bodyPr/>
        <a:lstStyle/>
        <a:p>
          <a:pPr rtl="1"/>
          <a:endParaRPr lang="ar-SA"/>
        </a:p>
      </dgm:t>
    </dgm:pt>
    <dgm:pt modelId="{1F43EDC7-7097-4531-9027-BF72818CDDA6}" type="pres">
      <dgm:prSet presAssocID="{372F101D-0EF4-4A2F-BB5D-668228C9C114}" presName="rootConnector" presStyleLbl="node3" presStyleIdx="2" presStyleCnt="7"/>
      <dgm:spPr/>
      <dgm:t>
        <a:bodyPr/>
        <a:lstStyle/>
        <a:p>
          <a:pPr rtl="1"/>
          <a:endParaRPr lang="ar-SA"/>
        </a:p>
      </dgm:t>
    </dgm:pt>
    <dgm:pt modelId="{C103BBF5-633C-4D69-A603-F863B54EAA8C}" type="pres">
      <dgm:prSet presAssocID="{372F101D-0EF4-4A2F-BB5D-668228C9C114}" presName="hierChild4" presStyleCnt="0"/>
      <dgm:spPr/>
    </dgm:pt>
    <dgm:pt modelId="{54A38818-D5F3-46CD-8200-0D1B22FA7825}" type="pres">
      <dgm:prSet presAssocID="{372F101D-0EF4-4A2F-BB5D-668228C9C114}" presName="hierChild5" presStyleCnt="0"/>
      <dgm:spPr/>
    </dgm:pt>
    <dgm:pt modelId="{15BB8010-84BB-4D24-B7D2-1FB3EF73DE2B}" type="pres">
      <dgm:prSet presAssocID="{47AA147E-7744-4740-8B63-328868403E4E}" presName="hierChild5" presStyleCnt="0"/>
      <dgm:spPr/>
    </dgm:pt>
    <dgm:pt modelId="{2FC4ECE2-1106-4D50-898E-6D10FEAB96EF}" type="pres">
      <dgm:prSet presAssocID="{88A1D193-8323-48E0-94CF-F89CD97BAFA5}" presName="Name37" presStyleLbl="parChTrans1D2" presStyleIdx="1" presStyleCnt="5"/>
      <dgm:spPr/>
      <dgm:t>
        <a:bodyPr/>
        <a:lstStyle/>
        <a:p>
          <a:pPr rtl="1"/>
          <a:endParaRPr lang="ar-SA"/>
        </a:p>
      </dgm:t>
    </dgm:pt>
    <dgm:pt modelId="{EC8725A5-3E3A-46EE-8CF7-0D9282D1F870}" type="pres">
      <dgm:prSet presAssocID="{6F697672-968F-4219-944A-9535E1D0B68A}" presName="hierRoot2" presStyleCnt="0">
        <dgm:presLayoutVars>
          <dgm:hierBranch val="init"/>
        </dgm:presLayoutVars>
      </dgm:prSet>
      <dgm:spPr/>
    </dgm:pt>
    <dgm:pt modelId="{6905F99F-DC13-4883-B534-6832BDD882A1}" type="pres">
      <dgm:prSet presAssocID="{6F697672-968F-4219-944A-9535E1D0B68A}" presName="rootComposite" presStyleCnt="0"/>
      <dgm:spPr/>
    </dgm:pt>
    <dgm:pt modelId="{117D2F2C-70F5-4DA6-ADC1-0B72A8A34E41}" type="pres">
      <dgm:prSet presAssocID="{6F697672-968F-4219-944A-9535E1D0B68A}" presName="rootText" presStyleLbl="node2" presStyleIdx="1" presStyleCnt="4">
        <dgm:presLayoutVars>
          <dgm:chPref val="3"/>
        </dgm:presLayoutVars>
      </dgm:prSet>
      <dgm:spPr/>
      <dgm:t>
        <a:bodyPr/>
        <a:lstStyle/>
        <a:p>
          <a:pPr rtl="1"/>
          <a:endParaRPr lang="ar-SA"/>
        </a:p>
      </dgm:t>
    </dgm:pt>
    <dgm:pt modelId="{DF80F30A-A0BB-4881-9EA2-C77D640DFEA2}" type="pres">
      <dgm:prSet presAssocID="{6F697672-968F-4219-944A-9535E1D0B68A}" presName="rootConnector" presStyleLbl="node2" presStyleIdx="1" presStyleCnt="4"/>
      <dgm:spPr/>
      <dgm:t>
        <a:bodyPr/>
        <a:lstStyle/>
        <a:p>
          <a:pPr rtl="1"/>
          <a:endParaRPr lang="ar-SA"/>
        </a:p>
      </dgm:t>
    </dgm:pt>
    <dgm:pt modelId="{A6E3D103-D239-4496-B67D-1E0CCBFE2B07}" type="pres">
      <dgm:prSet presAssocID="{6F697672-968F-4219-944A-9535E1D0B68A}" presName="hierChild4" presStyleCnt="0"/>
      <dgm:spPr/>
    </dgm:pt>
    <dgm:pt modelId="{A98BC9E8-E9BE-4F4E-B11F-8A0605C92440}" type="pres">
      <dgm:prSet presAssocID="{6F697672-968F-4219-944A-9535E1D0B68A}" presName="hierChild5" presStyleCnt="0"/>
      <dgm:spPr/>
    </dgm:pt>
    <dgm:pt modelId="{A4D8F011-6DF2-4129-8425-53A6DEF0ED4A}" type="pres">
      <dgm:prSet presAssocID="{FAD6A5CE-9A29-413F-8B57-687A0AF77AC2}" presName="Name37" presStyleLbl="parChTrans1D2" presStyleIdx="2" presStyleCnt="5"/>
      <dgm:spPr/>
      <dgm:t>
        <a:bodyPr/>
        <a:lstStyle/>
        <a:p>
          <a:pPr rtl="1"/>
          <a:endParaRPr lang="ar-SA"/>
        </a:p>
      </dgm:t>
    </dgm:pt>
    <dgm:pt modelId="{A6FEAC83-E769-4E27-9982-CAEE248803D6}" type="pres">
      <dgm:prSet presAssocID="{E11A8E09-BFA9-4C01-92F9-909BF02160EC}" presName="hierRoot2" presStyleCnt="0">
        <dgm:presLayoutVars>
          <dgm:hierBranch val="init"/>
        </dgm:presLayoutVars>
      </dgm:prSet>
      <dgm:spPr/>
    </dgm:pt>
    <dgm:pt modelId="{D64F89EE-B8E7-4FDC-8926-2AEBAC9C7228}" type="pres">
      <dgm:prSet presAssocID="{E11A8E09-BFA9-4C01-92F9-909BF02160EC}" presName="rootComposite" presStyleCnt="0"/>
      <dgm:spPr/>
    </dgm:pt>
    <dgm:pt modelId="{7B844670-1D1A-4FD1-A066-5E9041A8B14C}" type="pres">
      <dgm:prSet presAssocID="{E11A8E09-BFA9-4C01-92F9-909BF02160EC}" presName="rootText" presStyleLbl="node2" presStyleIdx="2" presStyleCnt="4">
        <dgm:presLayoutVars>
          <dgm:chPref val="3"/>
        </dgm:presLayoutVars>
      </dgm:prSet>
      <dgm:spPr/>
      <dgm:t>
        <a:bodyPr/>
        <a:lstStyle/>
        <a:p>
          <a:pPr rtl="1"/>
          <a:endParaRPr lang="ar-SA"/>
        </a:p>
      </dgm:t>
    </dgm:pt>
    <dgm:pt modelId="{7C57C042-2DB4-494F-BB38-3F579345FF8C}" type="pres">
      <dgm:prSet presAssocID="{E11A8E09-BFA9-4C01-92F9-909BF02160EC}" presName="rootConnector" presStyleLbl="node2" presStyleIdx="2" presStyleCnt="4"/>
      <dgm:spPr/>
      <dgm:t>
        <a:bodyPr/>
        <a:lstStyle/>
        <a:p>
          <a:pPr rtl="1"/>
          <a:endParaRPr lang="ar-SA"/>
        </a:p>
      </dgm:t>
    </dgm:pt>
    <dgm:pt modelId="{45A63A71-6AD4-4167-BCA6-BAA86521E410}" type="pres">
      <dgm:prSet presAssocID="{E11A8E09-BFA9-4C01-92F9-909BF02160EC}" presName="hierChild4" presStyleCnt="0"/>
      <dgm:spPr/>
    </dgm:pt>
    <dgm:pt modelId="{28F2A6C0-2375-4F92-A4FA-5FF468EB22B2}" type="pres">
      <dgm:prSet presAssocID="{B6AE49D9-00EA-4373-8343-EAD451D02576}" presName="Name37" presStyleLbl="parChTrans1D3" presStyleIdx="3" presStyleCnt="7"/>
      <dgm:spPr/>
      <dgm:t>
        <a:bodyPr/>
        <a:lstStyle/>
        <a:p>
          <a:pPr rtl="1"/>
          <a:endParaRPr lang="ar-SA"/>
        </a:p>
      </dgm:t>
    </dgm:pt>
    <dgm:pt modelId="{8FA2CBAE-4575-458B-A094-EDBBE71B0662}" type="pres">
      <dgm:prSet presAssocID="{F61B3273-E11A-4CF8-BC05-B62592C89830}" presName="hierRoot2" presStyleCnt="0">
        <dgm:presLayoutVars>
          <dgm:hierBranch val="init"/>
        </dgm:presLayoutVars>
      </dgm:prSet>
      <dgm:spPr/>
    </dgm:pt>
    <dgm:pt modelId="{2E9FD185-19DF-4415-A32D-9F243996CAF2}" type="pres">
      <dgm:prSet presAssocID="{F61B3273-E11A-4CF8-BC05-B62592C89830}" presName="rootComposite" presStyleCnt="0"/>
      <dgm:spPr/>
    </dgm:pt>
    <dgm:pt modelId="{5D42E50B-E442-46DA-A570-76E94D77F00B}" type="pres">
      <dgm:prSet presAssocID="{F61B3273-E11A-4CF8-BC05-B62592C89830}" presName="rootText" presStyleLbl="node3" presStyleIdx="3" presStyleCnt="7">
        <dgm:presLayoutVars>
          <dgm:chPref val="3"/>
        </dgm:presLayoutVars>
      </dgm:prSet>
      <dgm:spPr/>
      <dgm:t>
        <a:bodyPr/>
        <a:lstStyle/>
        <a:p>
          <a:pPr rtl="1"/>
          <a:endParaRPr lang="ar-SA"/>
        </a:p>
      </dgm:t>
    </dgm:pt>
    <dgm:pt modelId="{323D2A16-02B0-4477-8E70-C0CD2DBBBBDC}" type="pres">
      <dgm:prSet presAssocID="{F61B3273-E11A-4CF8-BC05-B62592C89830}" presName="rootConnector" presStyleLbl="node3" presStyleIdx="3" presStyleCnt="7"/>
      <dgm:spPr/>
      <dgm:t>
        <a:bodyPr/>
        <a:lstStyle/>
        <a:p>
          <a:pPr rtl="1"/>
          <a:endParaRPr lang="ar-SA"/>
        </a:p>
      </dgm:t>
    </dgm:pt>
    <dgm:pt modelId="{5239BC23-E4AE-4764-AA11-09B68958C8D8}" type="pres">
      <dgm:prSet presAssocID="{F61B3273-E11A-4CF8-BC05-B62592C89830}" presName="hierChild4" presStyleCnt="0"/>
      <dgm:spPr/>
    </dgm:pt>
    <dgm:pt modelId="{15B564E6-D2A9-42B2-9C4F-EA0C09DB5D6A}" type="pres">
      <dgm:prSet presAssocID="{F61B3273-E11A-4CF8-BC05-B62592C89830}" presName="hierChild5" presStyleCnt="0"/>
      <dgm:spPr/>
    </dgm:pt>
    <dgm:pt modelId="{53275ECC-8E6C-4F4F-9E68-86025372170F}" type="pres">
      <dgm:prSet presAssocID="{6D960F53-B8ED-427A-8BC8-F8E2DCE82B80}" presName="Name37" presStyleLbl="parChTrans1D3" presStyleIdx="4" presStyleCnt="7"/>
      <dgm:spPr/>
      <dgm:t>
        <a:bodyPr/>
        <a:lstStyle/>
        <a:p>
          <a:pPr rtl="1"/>
          <a:endParaRPr lang="ar-SA"/>
        </a:p>
      </dgm:t>
    </dgm:pt>
    <dgm:pt modelId="{FD3AEDE3-0506-4696-8010-B9286C257770}" type="pres">
      <dgm:prSet presAssocID="{2184189C-5697-4DF8-8E22-3FE9614CE69E}" presName="hierRoot2" presStyleCnt="0">
        <dgm:presLayoutVars>
          <dgm:hierBranch val="init"/>
        </dgm:presLayoutVars>
      </dgm:prSet>
      <dgm:spPr/>
    </dgm:pt>
    <dgm:pt modelId="{DE4F0063-722B-43A8-8FC6-63B0F0A358E1}" type="pres">
      <dgm:prSet presAssocID="{2184189C-5697-4DF8-8E22-3FE9614CE69E}" presName="rootComposite" presStyleCnt="0"/>
      <dgm:spPr/>
    </dgm:pt>
    <dgm:pt modelId="{D54AFC39-BE9D-40EA-8CDF-F140F2B11B16}" type="pres">
      <dgm:prSet presAssocID="{2184189C-5697-4DF8-8E22-3FE9614CE69E}" presName="rootText" presStyleLbl="node3" presStyleIdx="4" presStyleCnt="7">
        <dgm:presLayoutVars>
          <dgm:chPref val="3"/>
        </dgm:presLayoutVars>
      </dgm:prSet>
      <dgm:spPr/>
      <dgm:t>
        <a:bodyPr/>
        <a:lstStyle/>
        <a:p>
          <a:pPr rtl="1"/>
          <a:endParaRPr lang="ar-SA"/>
        </a:p>
      </dgm:t>
    </dgm:pt>
    <dgm:pt modelId="{2BDB0ED0-DCAD-455F-8AD1-D90323E95DE6}" type="pres">
      <dgm:prSet presAssocID="{2184189C-5697-4DF8-8E22-3FE9614CE69E}" presName="rootConnector" presStyleLbl="node3" presStyleIdx="4" presStyleCnt="7"/>
      <dgm:spPr/>
      <dgm:t>
        <a:bodyPr/>
        <a:lstStyle/>
        <a:p>
          <a:pPr rtl="1"/>
          <a:endParaRPr lang="ar-SA"/>
        </a:p>
      </dgm:t>
    </dgm:pt>
    <dgm:pt modelId="{E06DD623-81FF-4208-B1CA-56B783728980}" type="pres">
      <dgm:prSet presAssocID="{2184189C-5697-4DF8-8E22-3FE9614CE69E}" presName="hierChild4" presStyleCnt="0"/>
      <dgm:spPr/>
    </dgm:pt>
    <dgm:pt modelId="{05B57536-2483-4518-9564-BC7579F102F8}" type="pres">
      <dgm:prSet presAssocID="{2184189C-5697-4DF8-8E22-3FE9614CE69E}" presName="hierChild5" presStyleCnt="0"/>
      <dgm:spPr/>
    </dgm:pt>
    <dgm:pt modelId="{EACA181E-2B07-44E5-9D6D-A08884DF4B89}" type="pres">
      <dgm:prSet presAssocID="{6B76A174-611D-4165-92F4-F74BC34FD379}" presName="Name37" presStyleLbl="parChTrans1D3" presStyleIdx="5" presStyleCnt="7"/>
      <dgm:spPr/>
      <dgm:t>
        <a:bodyPr/>
        <a:lstStyle/>
        <a:p>
          <a:pPr rtl="1"/>
          <a:endParaRPr lang="ar-SA"/>
        </a:p>
      </dgm:t>
    </dgm:pt>
    <dgm:pt modelId="{C4DE8F4B-6DE2-405D-B5CF-508629E12E4C}" type="pres">
      <dgm:prSet presAssocID="{107D6DF2-0C66-4472-A17D-31A2DE80C69C}" presName="hierRoot2" presStyleCnt="0">
        <dgm:presLayoutVars>
          <dgm:hierBranch val="init"/>
        </dgm:presLayoutVars>
      </dgm:prSet>
      <dgm:spPr/>
    </dgm:pt>
    <dgm:pt modelId="{EFA61DC9-7485-4971-BD84-E2089B6D4B83}" type="pres">
      <dgm:prSet presAssocID="{107D6DF2-0C66-4472-A17D-31A2DE80C69C}" presName="rootComposite" presStyleCnt="0"/>
      <dgm:spPr/>
    </dgm:pt>
    <dgm:pt modelId="{AC4EF362-26E9-4B41-805B-8BCB3E9CC82B}" type="pres">
      <dgm:prSet presAssocID="{107D6DF2-0C66-4472-A17D-31A2DE80C69C}" presName="rootText" presStyleLbl="node3" presStyleIdx="5" presStyleCnt="7">
        <dgm:presLayoutVars>
          <dgm:chPref val="3"/>
        </dgm:presLayoutVars>
      </dgm:prSet>
      <dgm:spPr/>
      <dgm:t>
        <a:bodyPr/>
        <a:lstStyle/>
        <a:p>
          <a:pPr rtl="1"/>
          <a:endParaRPr lang="ar-SA"/>
        </a:p>
      </dgm:t>
    </dgm:pt>
    <dgm:pt modelId="{B513257F-EA5A-4E78-BF50-F04253F001CA}" type="pres">
      <dgm:prSet presAssocID="{107D6DF2-0C66-4472-A17D-31A2DE80C69C}" presName="rootConnector" presStyleLbl="node3" presStyleIdx="5" presStyleCnt="7"/>
      <dgm:spPr/>
      <dgm:t>
        <a:bodyPr/>
        <a:lstStyle/>
        <a:p>
          <a:pPr rtl="1"/>
          <a:endParaRPr lang="ar-SA"/>
        </a:p>
      </dgm:t>
    </dgm:pt>
    <dgm:pt modelId="{361D4A01-FFB5-4125-89E1-40560B7C648D}" type="pres">
      <dgm:prSet presAssocID="{107D6DF2-0C66-4472-A17D-31A2DE80C69C}" presName="hierChild4" presStyleCnt="0"/>
      <dgm:spPr/>
    </dgm:pt>
    <dgm:pt modelId="{F1B2E56B-50E2-4AD1-A23A-798151F25BFC}" type="pres">
      <dgm:prSet presAssocID="{107D6DF2-0C66-4472-A17D-31A2DE80C69C}" presName="hierChild5" presStyleCnt="0"/>
      <dgm:spPr/>
    </dgm:pt>
    <dgm:pt modelId="{9F33A5D1-3176-446F-B487-7E20B62FAEEF}" type="pres">
      <dgm:prSet presAssocID="{E11A8E09-BFA9-4C01-92F9-909BF02160EC}" presName="hierChild5" presStyleCnt="0"/>
      <dgm:spPr/>
    </dgm:pt>
    <dgm:pt modelId="{737C465B-B258-4DFF-B74F-26F80239E34B}" type="pres">
      <dgm:prSet presAssocID="{C550D065-6AC1-4D94-8DA7-8AACD40F7F7E}" presName="Name37" presStyleLbl="parChTrans1D2" presStyleIdx="3" presStyleCnt="5"/>
      <dgm:spPr/>
      <dgm:t>
        <a:bodyPr/>
        <a:lstStyle/>
        <a:p>
          <a:pPr rtl="1"/>
          <a:endParaRPr lang="ar-SA"/>
        </a:p>
      </dgm:t>
    </dgm:pt>
    <dgm:pt modelId="{FF1C2F5F-C613-45CB-A823-3702D302CE07}" type="pres">
      <dgm:prSet presAssocID="{24368CBD-7A1A-4FD7-8357-A630BC994FFD}" presName="hierRoot2" presStyleCnt="0">
        <dgm:presLayoutVars>
          <dgm:hierBranch val="init"/>
        </dgm:presLayoutVars>
      </dgm:prSet>
      <dgm:spPr/>
    </dgm:pt>
    <dgm:pt modelId="{6A952E28-1881-45DB-B5AC-07953D1E464A}" type="pres">
      <dgm:prSet presAssocID="{24368CBD-7A1A-4FD7-8357-A630BC994FFD}" presName="rootComposite" presStyleCnt="0"/>
      <dgm:spPr/>
    </dgm:pt>
    <dgm:pt modelId="{4A81D573-A59C-4CC3-8EDD-7C8335A84DE7}" type="pres">
      <dgm:prSet presAssocID="{24368CBD-7A1A-4FD7-8357-A630BC994FFD}" presName="rootText" presStyleLbl="node2" presStyleIdx="3" presStyleCnt="4">
        <dgm:presLayoutVars>
          <dgm:chPref val="3"/>
        </dgm:presLayoutVars>
      </dgm:prSet>
      <dgm:spPr/>
      <dgm:t>
        <a:bodyPr/>
        <a:lstStyle/>
        <a:p>
          <a:pPr rtl="1"/>
          <a:endParaRPr lang="ar-SA"/>
        </a:p>
      </dgm:t>
    </dgm:pt>
    <dgm:pt modelId="{86599D47-F742-47E9-8B07-0CF9F1AD6885}" type="pres">
      <dgm:prSet presAssocID="{24368CBD-7A1A-4FD7-8357-A630BC994FFD}" presName="rootConnector" presStyleLbl="node2" presStyleIdx="3" presStyleCnt="4"/>
      <dgm:spPr/>
      <dgm:t>
        <a:bodyPr/>
        <a:lstStyle/>
        <a:p>
          <a:pPr rtl="1"/>
          <a:endParaRPr lang="ar-SA"/>
        </a:p>
      </dgm:t>
    </dgm:pt>
    <dgm:pt modelId="{5374D4A6-111D-4193-825E-2833F3D4DD58}" type="pres">
      <dgm:prSet presAssocID="{24368CBD-7A1A-4FD7-8357-A630BC994FFD}" presName="hierChild4" presStyleCnt="0"/>
      <dgm:spPr/>
    </dgm:pt>
    <dgm:pt modelId="{C7856B6C-63F9-454D-BFF2-5CCA93807C97}" type="pres">
      <dgm:prSet presAssocID="{FA5115D1-BBCC-437F-BB74-A2D6E8DA2ECC}" presName="Name37" presStyleLbl="parChTrans1D3" presStyleIdx="6" presStyleCnt="7"/>
      <dgm:spPr/>
      <dgm:t>
        <a:bodyPr/>
        <a:lstStyle/>
        <a:p>
          <a:pPr rtl="1"/>
          <a:endParaRPr lang="ar-SA"/>
        </a:p>
      </dgm:t>
    </dgm:pt>
    <dgm:pt modelId="{73FE04B3-18F0-4F71-9F02-E5E2EA78C0E2}" type="pres">
      <dgm:prSet presAssocID="{B32C4012-EF2F-4069-9656-6833328182D9}" presName="hierRoot2" presStyleCnt="0">
        <dgm:presLayoutVars>
          <dgm:hierBranch val="init"/>
        </dgm:presLayoutVars>
      </dgm:prSet>
      <dgm:spPr/>
    </dgm:pt>
    <dgm:pt modelId="{80EFA16D-98FA-465B-A1D4-1CCF581154B5}" type="pres">
      <dgm:prSet presAssocID="{B32C4012-EF2F-4069-9656-6833328182D9}" presName="rootComposite" presStyleCnt="0"/>
      <dgm:spPr/>
    </dgm:pt>
    <dgm:pt modelId="{D6621549-272F-48DA-93AE-7E369D66F1EF}" type="pres">
      <dgm:prSet presAssocID="{B32C4012-EF2F-4069-9656-6833328182D9}" presName="rootText" presStyleLbl="node3" presStyleIdx="6" presStyleCnt="7">
        <dgm:presLayoutVars>
          <dgm:chPref val="3"/>
        </dgm:presLayoutVars>
      </dgm:prSet>
      <dgm:spPr/>
      <dgm:t>
        <a:bodyPr/>
        <a:lstStyle/>
        <a:p>
          <a:pPr rtl="1"/>
          <a:endParaRPr lang="ar-SA"/>
        </a:p>
      </dgm:t>
    </dgm:pt>
    <dgm:pt modelId="{67227270-C710-4F61-94F7-F1ABEF2FAA15}" type="pres">
      <dgm:prSet presAssocID="{B32C4012-EF2F-4069-9656-6833328182D9}" presName="rootConnector" presStyleLbl="node3" presStyleIdx="6" presStyleCnt="7"/>
      <dgm:spPr/>
      <dgm:t>
        <a:bodyPr/>
        <a:lstStyle/>
        <a:p>
          <a:pPr rtl="1"/>
          <a:endParaRPr lang="ar-SA"/>
        </a:p>
      </dgm:t>
    </dgm:pt>
    <dgm:pt modelId="{E324FD89-E86B-40B9-B090-952EAC558A56}" type="pres">
      <dgm:prSet presAssocID="{B32C4012-EF2F-4069-9656-6833328182D9}" presName="hierChild4" presStyleCnt="0"/>
      <dgm:spPr/>
    </dgm:pt>
    <dgm:pt modelId="{BA486B18-4D4F-465B-9D4D-4D1C428A6F4F}" type="pres">
      <dgm:prSet presAssocID="{E42A3034-52E6-47FC-9F3D-91F85BDA6654}" presName="Name37" presStyleLbl="parChTrans1D4" presStyleIdx="0" presStyleCnt="1"/>
      <dgm:spPr/>
      <dgm:t>
        <a:bodyPr/>
        <a:lstStyle/>
        <a:p>
          <a:pPr rtl="1"/>
          <a:endParaRPr lang="ar-SA"/>
        </a:p>
      </dgm:t>
    </dgm:pt>
    <dgm:pt modelId="{0C755174-4C09-409D-9361-E7884EA16D86}" type="pres">
      <dgm:prSet presAssocID="{0F4BE258-27B4-4158-83B9-D9267E5F33A8}" presName="hierRoot2" presStyleCnt="0">
        <dgm:presLayoutVars>
          <dgm:hierBranch val="init"/>
        </dgm:presLayoutVars>
      </dgm:prSet>
      <dgm:spPr/>
    </dgm:pt>
    <dgm:pt modelId="{5DFFEB14-DE15-4BE7-9C35-AF3587D418A8}" type="pres">
      <dgm:prSet presAssocID="{0F4BE258-27B4-4158-83B9-D9267E5F33A8}" presName="rootComposite" presStyleCnt="0"/>
      <dgm:spPr/>
    </dgm:pt>
    <dgm:pt modelId="{44DE2044-D654-45DE-A80D-9CBD5FAC8BDD}" type="pres">
      <dgm:prSet presAssocID="{0F4BE258-27B4-4158-83B9-D9267E5F33A8}" presName="rootText" presStyleLbl="node4" presStyleIdx="0" presStyleCnt="1">
        <dgm:presLayoutVars>
          <dgm:chPref val="3"/>
        </dgm:presLayoutVars>
      </dgm:prSet>
      <dgm:spPr/>
      <dgm:t>
        <a:bodyPr/>
        <a:lstStyle/>
        <a:p>
          <a:pPr rtl="1"/>
          <a:endParaRPr lang="ar-SA"/>
        </a:p>
      </dgm:t>
    </dgm:pt>
    <dgm:pt modelId="{6DD816B2-B449-454D-89BB-E2BF14C24F1D}" type="pres">
      <dgm:prSet presAssocID="{0F4BE258-27B4-4158-83B9-D9267E5F33A8}" presName="rootConnector" presStyleLbl="node4" presStyleIdx="0" presStyleCnt="1"/>
      <dgm:spPr/>
      <dgm:t>
        <a:bodyPr/>
        <a:lstStyle/>
        <a:p>
          <a:pPr rtl="1"/>
          <a:endParaRPr lang="ar-SA"/>
        </a:p>
      </dgm:t>
    </dgm:pt>
    <dgm:pt modelId="{11D3925B-0FAD-456D-9CB4-3832F11F71FC}" type="pres">
      <dgm:prSet presAssocID="{0F4BE258-27B4-4158-83B9-D9267E5F33A8}" presName="hierChild4" presStyleCnt="0"/>
      <dgm:spPr/>
    </dgm:pt>
    <dgm:pt modelId="{6ADA3892-78FD-432E-93C1-7013A7DAF0E1}" type="pres">
      <dgm:prSet presAssocID="{0F4BE258-27B4-4158-83B9-D9267E5F33A8}" presName="hierChild5" presStyleCnt="0"/>
      <dgm:spPr/>
    </dgm:pt>
    <dgm:pt modelId="{AF23FDA7-E50A-498D-844D-8555E1C2317F}" type="pres">
      <dgm:prSet presAssocID="{B32C4012-EF2F-4069-9656-6833328182D9}" presName="hierChild5" presStyleCnt="0"/>
      <dgm:spPr/>
    </dgm:pt>
    <dgm:pt modelId="{C8970D78-CEF0-47AC-A30C-D5DA140046AA}" type="pres">
      <dgm:prSet presAssocID="{24368CBD-7A1A-4FD7-8357-A630BC994FFD}" presName="hierChild5" presStyleCnt="0"/>
      <dgm:spPr/>
    </dgm:pt>
    <dgm:pt modelId="{C8DC5B18-7B74-4BCA-B6DA-DD23162788A6}" type="pres">
      <dgm:prSet presAssocID="{7F0DC6FF-4890-4AC1-B480-7DFE2D990842}" presName="hierChild3" presStyleCnt="0"/>
      <dgm:spPr/>
    </dgm:pt>
    <dgm:pt modelId="{84FB14DD-6814-4127-A0A2-DD0A000CD5FE}" type="pres">
      <dgm:prSet presAssocID="{F830D01D-0617-4323-8892-E9B50C9B9C5C}" presName="Name111" presStyleLbl="parChTrans1D2" presStyleIdx="4" presStyleCnt="5"/>
      <dgm:spPr/>
      <dgm:t>
        <a:bodyPr/>
        <a:lstStyle/>
        <a:p>
          <a:pPr rtl="1"/>
          <a:endParaRPr lang="ar-SA"/>
        </a:p>
      </dgm:t>
    </dgm:pt>
    <dgm:pt modelId="{E9CCD71A-7656-4A9C-B4F0-12E5F84CD833}" type="pres">
      <dgm:prSet presAssocID="{ECE0E21A-8890-4971-950C-CE5CA3F448C8}" presName="hierRoot3" presStyleCnt="0">
        <dgm:presLayoutVars>
          <dgm:hierBranch val="init"/>
        </dgm:presLayoutVars>
      </dgm:prSet>
      <dgm:spPr/>
    </dgm:pt>
    <dgm:pt modelId="{624FC044-18A7-46D0-8907-DF373F0B7814}" type="pres">
      <dgm:prSet presAssocID="{ECE0E21A-8890-4971-950C-CE5CA3F448C8}" presName="rootComposite3" presStyleCnt="0"/>
      <dgm:spPr/>
    </dgm:pt>
    <dgm:pt modelId="{5D94D3C3-6624-4EE9-BAD3-4848B0FC806C}" type="pres">
      <dgm:prSet presAssocID="{ECE0E21A-8890-4971-950C-CE5CA3F448C8}" presName="rootText3" presStyleLbl="asst1" presStyleIdx="0" presStyleCnt="1">
        <dgm:presLayoutVars>
          <dgm:chPref val="3"/>
        </dgm:presLayoutVars>
      </dgm:prSet>
      <dgm:spPr/>
      <dgm:t>
        <a:bodyPr/>
        <a:lstStyle/>
        <a:p>
          <a:pPr rtl="1"/>
          <a:endParaRPr lang="ar-SA"/>
        </a:p>
      </dgm:t>
    </dgm:pt>
    <dgm:pt modelId="{D2072CF6-64B6-4599-B254-FDAE04AEF6B5}" type="pres">
      <dgm:prSet presAssocID="{ECE0E21A-8890-4971-950C-CE5CA3F448C8}" presName="rootConnector3" presStyleLbl="asst1" presStyleIdx="0" presStyleCnt="1"/>
      <dgm:spPr/>
      <dgm:t>
        <a:bodyPr/>
        <a:lstStyle/>
        <a:p>
          <a:pPr rtl="1"/>
          <a:endParaRPr lang="ar-SA"/>
        </a:p>
      </dgm:t>
    </dgm:pt>
    <dgm:pt modelId="{AF54C58A-1F88-4A71-9FC2-136491560187}" type="pres">
      <dgm:prSet presAssocID="{ECE0E21A-8890-4971-950C-CE5CA3F448C8}" presName="hierChild6" presStyleCnt="0"/>
      <dgm:spPr/>
    </dgm:pt>
    <dgm:pt modelId="{7311F35C-A554-4507-A861-4A4B7648E593}" type="pres">
      <dgm:prSet presAssocID="{ECE0E21A-8890-4971-950C-CE5CA3F448C8}" presName="hierChild7" presStyleCnt="0"/>
      <dgm:spPr/>
    </dgm:pt>
  </dgm:ptLst>
  <dgm:cxnLst>
    <dgm:cxn modelId="{0AB3303C-3C34-4168-BE95-485670E32565}" type="presOf" srcId="{90E528D9-99B3-40D8-AB6B-4C822BBC6618}" destId="{87DAA42E-05ED-4513-888F-BE173F155F0C}" srcOrd="0" destOrd="0" presId="urn:microsoft.com/office/officeart/2005/8/layout/orgChart1"/>
    <dgm:cxn modelId="{CBCA667B-A4B9-4F6E-9BB7-757E8E8E5CEF}" type="presOf" srcId="{F61B3273-E11A-4CF8-BC05-B62592C89830}" destId="{5D42E50B-E442-46DA-A570-76E94D77F00B}" srcOrd="0" destOrd="0" presId="urn:microsoft.com/office/officeart/2005/8/layout/orgChart1"/>
    <dgm:cxn modelId="{300C3D21-FC56-457E-B13F-C4B58A6EDBC5}" type="presOf" srcId="{47AA147E-7744-4740-8B63-328868403E4E}" destId="{D00CE79E-2CBB-4EB4-997B-8CD3F500CB9B}" srcOrd="0" destOrd="0" presId="urn:microsoft.com/office/officeart/2005/8/layout/orgChart1"/>
    <dgm:cxn modelId="{369C0A80-F461-4ADF-8EEC-03A9FA005DB3}" type="presOf" srcId="{B6AE49D9-00EA-4373-8343-EAD451D02576}" destId="{28F2A6C0-2375-4F92-A4FA-5FF468EB22B2}" srcOrd="0" destOrd="0" presId="urn:microsoft.com/office/officeart/2005/8/layout/orgChart1"/>
    <dgm:cxn modelId="{65A0734E-D4FD-4843-ABF4-A29D78D12852}" srcId="{24368CBD-7A1A-4FD7-8357-A630BC994FFD}" destId="{B32C4012-EF2F-4069-9656-6833328182D9}" srcOrd="0" destOrd="0" parTransId="{FA5115D1-BBCC-437F-BB74-A2D6E8DA2ECC}" sibTransId="{1AC2FCC0-16E6-444F-8225-B0E7D2D17B3B}"/>
    <dgm:cxn modelId="{84A8682A-D74C-42A2-BBA1-BC9859622E8B}" type="presOf" srcId="{ECE0E21A-8890-4971-950C-CE5CA3F448C8}" destId="{5D94D3C3-6624-4EE9-BAD3-4848B0FC806C}" srcOrd="0" destOrd="0" presId="urn:microsoft.com/office/officeart/2005/8/layout/orgChart1"/>
    <dgm:cxn modelId="{D564E722-2916-4213-85C5-015CBED780CD}" srcId="{E11A8E09-BFA9-4C01-92F9-909BF02160EC}" destId="{2184189C-5697-4DF8-8E22-3FE9614CE69E}" srcOrd="1" destOrd="0" parTransId="{6D960F53-B8ED-427A-8BC8-F8E2DCE82B80}" sibTransId="{4BDAAB2B-BE5D-47E7-932A-518707611C64}"/>
    <dgm:cxn modelId="{10310222-D200-44CF-95F0-2308B5E74833}" type="presOf" srcId="{E42A3034-52E6-47FC-9F3D-91F85BDA6654}" destId="{BA486B18-4D4F-465B-9D4D-4D1C428A6F4F}" srcOrd="0" destOrd="0" presId="urn:microsoft.com/office/officeart/2005/8/layout/orgChart1"/>
    <dgm:cxn modelId="{A32A8579-CC00-4772-8B35-7C90759C7ABE}" srcId="{7F0DC6FF-4890-4AC1-B480-7DFE2D990842}" destId="{ECE0E21A-8890-4971-950C-CE5CA3F448C8}" srcOrd="0" destOrd="0" parTransId="{F830D01D-0617-4323-8892-E9B50C9B9C5C}" sibTransId="{35AED587-5688-48E0-9F13-89FF940F956A}"/>
    <dgm:cxn modelId="{7E351A46-6E0B-46BE-A90C-ADBB19B26FCD}" type="presOf" srcId="{7F0DC6FF-4890-4AC1-B480-7DFE2D990842}" destId="{D4FFD5DD-CF1D-4CD0-B5C0-15641A149591}" srcOrd="0" destOrd="0" presId="urn:microsoft.com/office/officeart/2005/8/layout/orgChart1"/>
    <dgm:cxn modelId="{6F6A439F-F4FB-49DE-88CB-62BBEC89EC3E}" type="presOf" srcId="{372F101D-0EF4-4A2F-BB5D-668228C9C114}" destId="{1F43EDC7-7097-4531-9027-BF72818CDDA6}" srcOrd="1" destOrd="0" presId="urn:microsoft.com/office/officeart/2005/8/layout/orgChart1"/>
    <dgm:cxn modelId="{BEDB6697-3194-4D0E-95A1-2AD7DEB00E39}" type="presOf" srcId="{FA5115D1-BBCC-437F-BB74-A2D6E8DA2ECC}" destId="{C7856B6C-63F9-454D-BFF2-5CCA93807C97}" srcOrd="0" destOrd="0" presId="urn:microsoft.com/office/officeart/2005/8/layout/orgChart1"/>
    <dgm:cxn modelId="{13C6EC6E-A675-4C3F-8D8B-87DBD51DE479}" type="presOf" srcId="{C169317B-7F08-42BB-B861-1E5C94778101}" destId="{88D32B8A-42D4-4581-AB26-7059A0F93252}" srcOrd="1" destOrd="0" presId="urn:microsoft.com/office/officeart/2005/8/layout/orgChart1"/>
    <dgm:cxn modelId="{C0D9998B-4713-4CF6-AADC-6C5663445E18}" srcId="{47AA147E-7744-4740-8B63-328868403E4E}" destId="{C169317B-7F08-42BB-B861-1E5C94778101}" srcOrd="1" destOrd="0" parTransId="{92CC6E32-5271-45B6-8E57-ADF33AF16AEF}" sibTransId="{315E6615-C65E-495C-9E22-D4C2760484B8}"/>
    <dgm:cxn modelId="{190ADF84-C1C8-45C5-BA3A-F4072D10508B}" type="presOf" srcId="{B32C4012-EF2F-4069-9656-6833328182D9}" destId="{D6621549-272F-48DA-93AE-7E369D66F1EF}" srcOrd="0" destOrd="0" presId="urn:microsoft.com/office/officeart/2005/8/layout/orgChart1"/>
    <dgm:cxn modelId="{EE3480F2-49B7-4BD1-8E45-1B6CEFD19CD8}" srcId="{E11A8E09-BFA9-4C01-92F9-909BF02160EC}" destId="{F61B3273-E11A-4CF8-BC05-B62592C89830}" srcOrd="0" destOrd="0" parTransId="{B6AE49D9-00EA-4373-8343-EAD451D02576}" sibTransId="{F6841763-1B07-4E61-8097-26C017D2DC89}"/>
    <dgm:cxn modelId="{AEE45920-579C-4F91-9060-2EE9DE2E546F}" srcId="{E11A8E09-BFA9-4C01-92F9-909BF02160EC}" destId="{107D6DF2-0C66-4472-A17D-31A2DE80C69C}" srcOrd="2" destOrd="0" parTransId="{6B76A174-611D-4165-92F4-F74BC34FD379}" sibTransId="{7F0AC70A-FDA2-42FA-ADCE-B02890938761}"/>
    <dgm:cxn modelId="{99219BBF-9684-43F7-8BE5-D115B8032E73}" type="presOf" srcId="{25599C63-BEBA-4CBF-9E5E-78292C61E606}" destId="{D6EBF667-3215-4C9A-ADD7-452ADD771545}" srcOrd="0" destOrd="0" presId="urn:microsoft.com/office/officeart/2005/8/layout/orgChart1"/>
    <dgm:cxn modelId="{81CF81A0-DB3A-46FB-9C57-491A38F32B53}" type="presOf" srcId="{C550D065-6AC1-4D94-8DA7-8AACD40F7F7E}" destId="{737C465B-B258-4DFF-B74F-26F80239E34B}" srcOrd="0" destOrd="0" presId="urn:microsoft.com/office/officeart/2005/8/layout/orgChart1"/>
    <dgm:cxn modelId="{7E70C18F-E376-4099-876F-B64B713C4F1B}" srcId="{7F0DC6FF-4890-4AC1-B480-7DFE2D990842}" destId="{24368CBD-7A1A-4FD7-8357-A630BC994FFD}" srcOrd="4" destOrd="0" parTransId="{C550D065-6AC1-4D94-8DA7-8AACD40F7F7E}" sibTransId="{330BA4A7-0E84-4D6C-B4C9-D95AC23AE080}"/>
    <dgm:cxn modelId="{E2496FDD-E51E-4FF8-B46A-BD070C2BD49B}" type="presOf" srcId="{E11A8E09-BFA9-4C01-92F9-909BF02160EC}" destId="{7B844670-1D1A-4FD1-A066-5E9041A8B14C}" srcOrd="0" destOrd="0" presId="urn:microsoft.com/office/officeart/2005/8/layout/orgChart1"/>
    <dgm:cxn modelId="{455183CA-885E-4B13-B0FB-1FBE34CC4B9E}" type="presOf" srcId="{6F697672-968F-4219-944A-9535E1D0B68A}" destId="{117D2F2C-70F5-4DA6-ADC1-0B72A8A34E41}" srcOrd="0" destOrd="0" presId="urn:microsoft.com/office/officeart/2005/8/layout/orgChart1"/>
    <dgm:cxn modelId="{6EB1D9FD-C355-40E0-9878-0DF10D721871}" type="presOf" srcId="{7F0DC6FF-4890-4AC1-B480-7DFE2D990842}" destId="{129AC5F3-AF40-4A03-8F78-5830ADB74756}" srcOrd="1" destOrd="0" presId="urn:microsoft.com/office/officeart/2005/8/layout/orgChart1"/>
    <dgm:cxn modelId="{CC039AD8-BF75-4CD5-A7A6-B5DB060AF729}" type="presOf" srcId="{24368CBD-7A1A-4FD7-8357-A630BC994FFD}" destId="{4A81D573-A59C-4CC3-8EDD-7C8335A84DE7}" srcOrd="0" destOrd="0" presId="urn:microsoft.com/office/officeart/2005/8/layout/orgChart1"/>
    <dgm:cxn modelId="{014C803F-A857-4A26-A8ED-296DC33AF760}" type="presOf" srcId="{2184189C-5697-4DF8-8E22-3FE9614CE69E}" destId="{2BDB0ED0-DCAD-455F-8AD1-D90323E95DE6}" srcOrd="1" destOrd="0" presId="urn:microsoft.com/office/officeart/2005/8/layout/orgChart1"/>
    <dgm:cxn modelId="{446810DA-FAB8-4D38-B90B-CAB9E4BED5B0}" type="presOf" srcId="{47AA147E-7744-4740-8B63-328868403E4E}" destId="{0100F362-8365-489B-A7F0-035C13930AD1}" srcOrd="1" destOrd="0" presId="urn:microsoft.com/office/officeart/2005/8/layout/orgChart1"/>
    <dgm:cxn modelId="{60E75D1E-0835-4254-BF50-E72B9B116F47}" srcId="{47AA147E-7744-4740-8B63-328868403E4E}" destId="{372F101D-0EF4-4A2F-BB5D-668228C9C114}" srcOrd="2" destOrd="0" parTransId="{90E528D9-99B3-40D8-AB6B-4C822BBC6618}" sibTransId="{37E2A273-A965-459D-96D3-A4816FD77384}"/>
    <dgm:cxn modelId="{3ACBC0ED-5471-4693-8C18-B18D18F8E443}" type="presOf" srcId="{88A1D193-8323-48E0-94CF-F89CD97BAFA5}" destId="{2FC4ECE2-1106-4D50-898E-6D10FEAB96EF}" srcOrd="0" destOrd="0" presId="urn:microsoft.com/office/officeart/2005/8/layout/orgChart1"/>
    <dgm:cxn modelId="{7968DCAC-A846-4880-B380-9108E6F50CC7}" srcId="{7F0DC6FF-4890-4AC1-B480-7DFE2D990842}" destId="{E11A8E09-BFA9-4C01-92F9-909BF02160EC}" srcOrd="3" destOrd="0" parTransId="{FAD6A5CE-9A29-413F-8B57-687A0AF77AC2}" sibTransId="{3F7BBE4C-0105-41F7-A373-2E9031F7A300}"/>
    <dgm:cxn modelId="{6BA98D29-F28D-4C27-B578-47D9ADFD34AB}" type="presOf" srcId="{ECE0E21A-8890-4971-950C-CE5CA3F448C8}" destId="{D2072CF6-64B6-4599-B254-FDAE04AEF6B5}" srcOrd="1" destOrd="0" presId="urn:microsoft.com/office/officeart/2005/8/layout/orgChart1"/>
    <dgm:cxn modelId="{8CF85C8B-FB55-4E4B-97E6-A7698EF142F3}" type="presOf" srcId="{049ACEBE-BE21-4EE9-A0CA-B436DC5B85EF}" destId="{2B71E977-1D51-44DE-8AAB-CD890F3622A0}" srcOrd="0" destOrd="0" presId="urn:microsoft.com/office/officeart/2005/8/layout/orgChart1"/>
    <dgm:cxn modelId="{DE11C2F5-192A-419C-8329-7114C91D224B}" type="presOf" srcId="{F830D01D-0617-4323-8892-E9B50C9B9C5C}" destId="{84FB14DD-6814-4127-A0A2-DD0A000CD5FE}" srcOrd="0" destOrd="0" presId="urn:microsoft.com/office/officeart/2005/8/layout/orgChart1"/>
    <dgm:cxn modelId="{5BA218FE-CDD8-45DC-809A-188A12126A5D}" type="presOf" srcId="{FAD6A5CE-9A29-413F-8B57-687A0AF77AC2}" destId="{A4D8F011-6DF2-4129-8425-53A6DEF0ED4A}" srcOrd="0" destOrd="0" presId="urn:microsoft.com/office/officeart/2005/8/layout/orgChart1"/>
    <dgm:cxn modelId="{5CF617CF-CBF6-4245-ABF3-67A983E48689}" type="presOf" srcId="{24368CBD-7A1A-4FD7-8357-A630BC994FFD}" destId="{86599D47-F742-47E9-8B07-0CF9F1AD6885}" srcOrd="1" destOrd="0" presId="urn:microsoft.com/office/officeart/2005/8/layout/orgChart1"/>
    <dgm:cxn modelId="{0C3CEB13-D148-42A5-80BB-D273D8818D78}" srcId="{B32C4012-EF2F-4069-9656-6833328182D9}" destId="{0F4BE258-27B4-4158-83B9-D9267E5F33A8}" srcOrd="0" destOrd="0" parTransId="{E42A3034-52E6-47FC-9F3D-91F85BDA6654}" sibTransId="{0A78221F-6507-4DBA-93E0-498E88451771}"/>
    <dgm:cxn modelId="{0C293F51-ACD5-4CCF-B42B-1B89E960C814}" type="presOf" srcId="{107D6DF2-0C66-4472-A17D-31A2DE80C69C}" destId="{AC4EF362-26E9-4B41-805B-8BCB3E9CC82B}" srcOrd="0" destOrd="0" presId="urn:microsoft.com/office/officeart/2005/8/layout/orgChart1"/>
    <dgm:cxn modelId="{5F606B8B-0A69-44A6-8282-F72E070A5F2B}" type="presOf" srcId="{5BE246A8-5372-4271-8951-313EF509EA16}" destId="{DF6007C4-99DD-4C40-9153-1E4ED09BF270}" srcOrd="0" destOrd="0" presId="urn:microsoft.com/office/officeart/2005/8/layout/orgChart1"/>
    <dgm:cxn modelId="{8F0B3479-DBE4-441E-9266-78C386C7A31F}" type="presOf" srcId="{6F697672-968F-4219-944A-9535E1D0B68A}" destId="{DF80F30A-A0BB-4881-9EA2-C77D640DFEA2}" srcOrd="1" destOrd="0" presId="urn:microsoft.com/office/officeart/2005/8/layout/orgChart1"/>
    <dgm:cxn modelId="{DD7AC282-C5B8-404D-9B07-CE7525C10AD1}" srcId="{5BE246A8-5372-4271-8951-313EF509EA16}" destId="{7F0DC6FF-4890-4AC1-B480-7DFE2D990842}" srcOrd="0" destOrd="0" parTransId="{74E6FEED-5637-4D96-BD17-2B74F15392EF}" sibTransId="{75E722FF-D908-4CA7-9BBC-240E2860D9BF}"/>
    <dgm:cxn modelId="{FC6D2741-9926-485E-9920-8B3EEB0FE96D}" type="presOf" srcId="{107D6DF2-0C66-4472-A17D-31A2DE80C69C}" destId="{B513257F-EA5A-4E78-BF50-F04253F001CA}" srcOrd="1" destOrd="0" presId="urn:microsoft.com/office/officeart/2005/8/layout/orgChart1"/>
    <dgm:cxn modelId="{7B92A591-2229-4970-8F86-74E7AB44147B}" type="presOf" srcId="{6B76A174-611D-4165-92F4-F74BC34FD379}" destId="{EACA181E-2B07-44E5-9D6D-A08884DF4B89}" srcOrd="0" destOrd="0" presId="urn:microsoft.com/office/officeart/2005/8/layout/orgChart1"/>
    <dgm:cxn modelId="{3DD6E745-E635-4DDD-9F73-4EC054A6C509}" srcId="{7F0DC6FF-4890-4AC1-B480-7DFE2D990842}" destId="{47AA147E-7744-4740-8B63-328868403E4E}" srcOrd="1" destOrd="0" parTransId="{1D786E88-C565-42D8-912B-E877481A2AF9}" sibTransId="{E4D9E0C8-19BB-42C9-8D30-1F86D90F638A}"/>
    <dgm:cxn modelId="{E611340F-3989-428B-AEA2-8BDE2E90A500}" type="presOf" srcId="{2184189C-5697-4DF8-8E22-3FE9614CE69E}" destId="{D54AFC39-BE9D-40EA-8CDF-F140F2B11B16}" srcOrd="0" destOrd="0" presId="urn:microsoft.com/office/officeart/2005/8/layout/orgChart1"/>
    <dgm:cxn modelId="{FE930812-6C4C-46CA-AA99-9383AEAF97C6}" type="presOf" srcId="{6D960F53-B8ED-427A-8BC8-F8E2DCE82B80}" destId="{53275ECC-8E6C-4F4F-9E68-86025372170F}" srcOrd="0" destOrd="0" presId="urn:microsoft.com/office/officeart/2005/8/layout/orgChart1"/>
    <dgm:cxn modelId="{C68E91AB-3F82-47C6-912D-864FA614F0E7}" type="presOf" srcId="{E11A8E09-BFA9-4C01-92F9-909BF02160EC}" destId="{7C57C042-2DB4-494F-BB38-3F579345FF8C}" srcOrd="1" destOrd="0" presId="urn:microsoft.com/office/officeart/2005/8/layout/orgChart1"/>
    <dgm:cxn modelId="{005C5F79-5497-47E8-897A-6AD40E56B21D}" type="presOf" srcId="{0F4BE258-27B4-4158-83B9-D9267E5F33A8}" destId="{6DD816B2-B449-454D-89BB-E2BF14C24F1D}" srcOrd="1" destOrd="0" presId="urn:microsoft.com/office/officeart/2005/8/layout/orgChart1"/>
    <dgm:cxn modelId="{8DFC35D0-E26A-4229-AAF7-F2D6F1FE0267}" type="presOf" srcId="{F61B3273-E11A-4CF8-BC05-B62592C89830}" destId="{323D2A16-02B0-4477-8E70-C0CD2DBBBBDC}" srcOrd="1" destOrd="0" presId="urn:microsoft.com/office/officeart/2005/8/layout/orgChart1"/>
    <dgm:cxn modelId="{69C1E036-AF42-4707-8C50-E39C9A4FCA45}" type="presOf" srcId="{0F4BE258-27B4-4158-83B9-D9267E5F33A8}" destId="{44DE2044-D654-45DE-A80D-9CBD5FAC8BDD}" srcOrd="0" destOrd="0" presId="urn:microsoft.com/office/officeart/2005/8/layout/orgChart1"/>
    <dgm:cxn modelId="{EA7580CF-650B-4658-8608-CE9346F5C3AB}" type="presOf" srcId="{C169317B-7F08-42BB-B861-1E5C94778101}" destId="{E2185E52-BC40-4EF0-BBE6-29D3F762BECB}" srcOrd="0" destOrd="0" presId="urn:microsoft.com/office/officeart/2005/8/layout/orgChart1"/>
    <dgm:cxn modelId="{CFC77A6F-74C2-42A7-B1C0-B0F9FC75F06B}" srcId="{47AA147E-7744-4740-8B63-328868403E4E}" destId="{049ACEBE-BE21-4EE9-A0CA-B436DC5B85EF}" srcOrd="0" destOrd="0" parTransId="{25599C63-BEBA-4CBF-9E5E-78292C61E606}" sibTransId="{55EF5B39-D408-45A9-AF29-8AED1707D7BD}"/>
    <dgm:cxn modelId="{6F6C6C87-5A4D-417A-96EB-634C9F773C51}" type="presOf" srcId="{049ACEBE-BE21-4EE9-A0CA-B436DC5B85EF}" destId="{37E52DEF-E277-4CCA-938C-CDDE26325A6C}" srcOrd="1" destOrd="0" presId="urn:microsoft.com/office/officeart/2005/8/layout/orgChart1"/>
    <dgm:cxn modelId="{A0BA8C71-FABA-41DE-8B4F-E17F79515884}" type="presOf" srcId="{1D786E88-C565-42D8-912B-E877481A2AF9}" destId="{5F7575AA-AD33-4A05-BF70-D4C5FF498696}" srcOrd="0" destOrd="0" presId="urn:microsoft.com/office/officeart/2005/8/layout/orgChart1"/>
    <dgm:cxn modelId="{880DAEDA-65B3-4C44-AA4F-99556A494E21}" type="presOf" srcId="{92CC6E32-5271-45B6-8E57-ADF33AF16AEF}" destId="{5FAA93A0-4C73-4BAB-A2DE-11D0F23B5AD0}" srcOrd="0" destOrd="0" presId="urn:microsoft.com/office/officeart/2005/8/layout/orgChart1"/>
    <dgm:cxn modelId="{3650CE80-C7CD-4934-A54F-64FF1B30D241}" type="presOf" srcId="{372F101D-0EF4-4A2F-BB5D-668228C9C114}" destId="{7D15148A-7541-4034-9B2B-A9A094221BDF}" srcOrd="0" destOrd="0" presId="urn:microsoft.com/office/officeart/2005/8/layout/orgChart1"/>
    <dgm:cxn modelId="{F5D77D28-F994-4643-B69D-AB5D378D5573}" type="presOf" srcId="{B32C4012-EF2F-4069-9656-6833328182D9}" destId="{67227270-C710-4F61-94F7-F1ABEF2FAA15}" srcOrd="1" destOrd="0" presId="urn:microsoft.com/office/officeart/2005/8/layout/orgChart1"/>
    <dgm:cxn modelId="{E114A049-F159-4C31-B2CB-03D122A3F135}" srcId="{7F0DC6FF-4890-4AC1-B480-7DFE2D990842}" destId="{6F697672-968F-4219-944A-9535E1D0B68A}" srcOrd="2" destOrd="0" parTransId="{88A1D193-8323-48E0-94CF-F89CD97BAFA5}" sibTransId="{75010BF0-DD48-426F-898D-DF64F73E6662}"/>
    <dgm:cxn modelId="{8D15253F-5436-4954-BFCC-83072F67066C}" type="presParOf" srcId="{DF6007C4-99DD-4C40-9153-1E4ED09BF270}" destId="{7E506E86-258C-4760-B20B-77D869C85889}" srcOrd="0" destOrd="0" presId="urn:microsoft.com/office/officeart/2005/8/layout/orgChart1"/>
    <dgm:cxn modelId="{F628C6C5-1CBA-4E44-B439-6A3E524560ED}" type="presParOf" srcId="{7E506E86-258C-4760-B20B-77D869C85889}" destId="{45F3F8B6-A594-43E9-8E3E-9A3F925433C8}" srcOrd="0" destOrd="0" presId="urn:microsoft.com/office/officeart/2005/8/layout/orgChart1"/>
    <dgm:cxn modelId="{679F7302-D8E5-4E47-A32B-A713F334E8DA}" type="presParOf" srcId="{45F3F8B6-A594-43E9-8E3E-9A3F925433C8}" destId="{D4FFD5DD-CF1D-4CD0-B5C0-15641A149591}" srcOrd="0" destOrd="0" presId="urn:microsoft.com/office/officeart/2005/8/layout/orgChart1"/>
    <dgm:cxn modelId="{DA6A12FA-F83E-468B-93ED-E51AC4B3FD6E}" type="presParOf" srcId="{45F3F8B6-A594-43E9-8E3E-9A3F925433C8}" destId="{129AC5F3-AF40-4A03-8F78-5830ADB74756}" srcOrd="1" destOrd="0" presId="urn:microsoft.com/office/officeart/2005/8/layout/orgChart1"/>
    <dgm:cxn modelId="{2D4A7980-494D-4AE1-85D8-34A65D933F30}" type="presParOf" srcId="{7E506E86-258C-4760-B20B-77D869C85889}" destId="{A90E40A8-A128-4DA3-B38A-37DF290582BE}" srcOrd="1" destOrd="0" presId="urn:microsoft.com/office/officeart/2005/8/layout/orgChart1"/>
    <dgm:cxn modelId="{5CF3E209-71EA-4339-83AE-7E230D01BF22}" type="presParOf" srcId="{A90E40A8-A128-4DA3-B38A-37DF290582BE}" destId="{5F7575AA-AD33-4A05-BF70-D4C5FF498696}" srcOrd="0" destOrd="0" presId="urn:microsoft.com/office/officeart/2005/8/layout/orgChart1"/>
    <dgm:cxn modelId="{367DBD25-D320-4293-889E-20FE2E5487D8}" type="presParOf" srcId="{A90E40A8-A128-4DA3-B38A-37DF290582BE}" destId="{4FCD47C0-1156-46EA-8BE8-DA81EA37FF4D}" srcOrd="1" destOrd="0" presId="urn:microsoft.com/office/officeart/2005/8/layout/orgChart1"/>
    <dgm:cxn modelId="{21CDEF93-11BD-4DCD-A67E-4DE267ED6B03}" type="presParOf" srcId="{4FCD47C0-1156-46EA-8BE8-DA81EA37FF4D}" destId="{CFC5DDD1-08B0-4C4D-AD77-76348BA2E21C}" srcOrd="0" destOrd="0" presId="urn:microsoft.com/office/officeart/2005/8/layout/orgChart1"/>
    <dgm:cxn modelId="{51BDCE57-EB1D-431C-965E-0F6EF94DFF03}" type="presParOf" srcId="{CFC5DDD1-08B0-4C4D-AD77-76348BA2E21C}" destId="{D00CE79E-2CBB-4EB4-997B-8CD3F500CB9B}" srcOrd="0" destOrd="0" presId="urn:microsoft.com/office/officeart/2005/8/layout/orgChart1"/>
    <dgm:cxn modelId="{A4BB5A3D-2C8E-4DEA-B0D3-B78CA2EDF20B}" type="presParOf" srcId="{CFC5DDD1-08B0-4C4D-AD77-76348BA2E21C}" destId="{0100F362-8365-489B-A7F0-035C13930AD1}" srcOrd="1" destOrd="0" presId="urn:microsoft.com/office/officeart/2005/8/layout/orgChart1"/>
    <dgm:cxn modelId="{D90646F4-5F31-478E-98A0-69B24E8B0184}" type="presParOf" srcId="{4FCD47C0-1156-46EA-8BE8-DA81EA37FF4D}" destId="{1B71277E-A161-4114-97D5-88F76CA9D04F}" srcOrd="1" destOrd="0" presId="urn:microsoft.com/office/officeart/2005/8/layout/orgChart1"/>
    <dgm:cxn modelId="{BD530C64-8FA1-443D-900C-AAE4066686D0}" type="presParOf" srcId="{1B71277E-A161-4114-97D5-88F76CA9D04F}" destId="{D6EBF667-3215-4C9A-ADD7-452ADD771545}" srcOrd="0" destOrd="0" presId="urn:microsoft.com/office/officeart/2005/8/layout/orgChart1"/>
    <dgm:cxn modelId="{D3033FE3-F476-48FD-BA04-9883CF33A67F}" type="presParOf" srcId="{1B71277E-A161-4114-97D5-88F76CA9D04F}" destId="{1BD0EAEA-62E8-4E94-BBC3-2CFD15563896}" srcOrd="1" destOrd="0" presId="urn:microsoft.com/office/officeart/2005/8/layout/orgChart1"/>
    <dgm:cxn modelId="{99C947F2-6739-4D9C-B4C8-34C4D8AB9418}" type="presParOf" srcId="{1BD0EAEA-62E8-4E94-BBC3-2CFD15563896}" destId="{A5919FA5-8E32-47B2-AA7B-CD1FD21E807A}" srcOrd="0" destOrd="0" presId="urn:microsoft.com/office/officeart/2005/8/layout/orgChart1"/>
    <dgm:cxn modelId="{0A31630E-E3D8-4DF5-94CC-4248054D92F4}" type="presParOf" srcId="{A5919FA5-8E32-47B2-AA7B-CD1FD21E807A}" destId="{2B71E977-1D51-44DE-8AAB-CD890F3622A0}" srcOrd="0" destOrd="0" presId="urn:microsoft.com/office/officeart/2005/8/layout/orgChart1"/>
    <dgm:cxn modelId="{9ED62014-7386-475E-B6B8-17446FA8DA7A}" type="presParOf" srcId="{A5919FA5-8E32-47B2-AA7B-CD1FD21E807A}" destId="{37E52DEF-E277-4CCA-938C-CDDE26325A6C}" srcOrd="1" destOrd="0" presId="urn:microsoft.com/office/officeart/2005/8/layout/orgChart1"/>
    <dgm:cxn modelId="{615E02E7-151F-43D0-9C18-A732964F2A0A}" type="presParOf" srcId="{1BD0EAEA-62E8-4E94-BBC3-2CFD15563896}" destId="{E856E6ED-C804-43BF-92CE-66F28C2E4E88}" srcOrd="1" destOrd="0" presId="urn:microsoft.com/office/officeart/2005/8/layout/orgChart1"/>
    <dgm:cxn modelId="{5D8006A5-70E9-440B-B68B-33DAF2A1A28F}" type="presParOf" srcId="{1BD0EAEA-62E8-4E94-BBC3-2CFD15563896}" destId="{C719E0A8-A883-4E2B-808E-ACAF878BCFAD}" srcOrd="2" destOrd="0" presId="urn:microsoft.com/office/officeart/2005/8/layout/orgChart1"/>
    <dgm:cxn modelId="{8F0B151B-E9D1-424E-9C07-A332004BB4ED}" type="presParOf" srcId="{1B71277E-A161-4114-97D5-88F76CA9D04F}" destId="{5FAA93A0-4C73-4BAB-A2DE-11D0F23B5AD0}" srcOrd="2" destOrd="0" presId="urn:microsoft.com/office/officeart/2005/8/layout/orgChart1"/>
    <dgm:cxn modelId="{365CA6A6-9141-4549-B678-DFB77344C4D0}" type="presParOf" srcId="{1B71277E-A161-4114-97D5-88F76CA9D04F}" destId="{EF33A851-B4ED-430D-B923-7326BA571687}" srcOrd="3" destOrd="0" presId="urn:microsoft.com/office/officeart/2005/8/layout/orgChart1"/>
    <dgm:cxn modelId="{100F39B4-F34F-43E0-A890-0DBA038864F2}" type="presParOf" srcId="{EF33A851-B4ED-430D-B923-7326BA571687}" destId="{C4C98138-3EA9-4605-989A-EF055248AE8C}" srcOrd="0" destOrd="0" presId="urn:microsoft.com/office/officeart/2005/8/layout/orgChart1"/>
    <dgm:cxn modelId="{A8239D17-406B-45DA-B8D9-A43683D158E3}" type="presParOf" srcId="{C4C98138-3EA9-4605-989A-EF055248AE8C}" destId="{E2185E52-BC40-4EF0-BBE6-29D3F762BECB}" srcOrd="0" destOrd="0" presId="urn:microsoft.com/office/officeart/2005/8/layout/orgChart1"/>
    <dgm:cxn modelId="{347F5E39-C66C-4F46-B6AD-7102D3028B2B}" type="presParOf" srcId="{C4C98138-3EA9-4605-989A-EF055248AE8C}" destId="{88D32B8A-42D4-4581-AB26-7059A0F93252}" srcOrd="1" destOrd="0" presId="urn:microsoft.com/office/officeart/2005/8/layout/orgChart1"/>
    <dgm:cxn modelId="{345BE381-775C-40B5-AD40-3D24916C5D35}" type="presParOf" srcId="{EF33A851-B4ED-430D-B923-7326BA571687}" destId="{70A953D2-D514-41CB-A243-BB22C5DBE195}" srcOrd="1" destOrd="0" presId="urn:microsoft.com/office/officeart/2005/8/layout/orgChart1"/>
    <dgm:cxn modelId="{AFACAEFF-E1BC-40CE-AAA7-E6C92559F547}" type="presParOf" srcId="{EF33A851-B4ED-430D-B923-7326BA571687}" destId="{E2C716C8-9DFD-4255-8990-D147BACE9685}" srcOrd="2" destOrd="0" presId="urn:microsoft.com/office/officeart/2005/8/layout/orgChart1"/>
    <dgm:cxn modelId="{9099139F-FA58-4A49-9085-7D07C50A823B}" type="presParOf" srcId="{1B71277E-A161-4114-97D5-88F76CA9D04F}" destId="{87DAA42E-05ED-4513-888F-BE173F155F0C}" srcOrd="4" destOrd="0" presId="urn:microsoft.com/office/officeart/2005/8/layout/orgChart1"/>
    <dgm:cxn modelId="{5CCF5E25-A39B-44F6-8C74-D1518B8D792F}" type="presParOf" srcId="{1B71277E-A161-4114-97D5-88F76CA9D04F}" destId="{4C036F06-C9E1-431D-AE49-619F4F543789}" srcOrd="5" destOrd="0" presId="urn:microsoft.com/office/officeart/2005/8/layout/orgChart1"/>
    <dgm:cxn modelId="{D3B2E8AC-97D4-4C27-B21B-5A087B15CB53}" type="presParOf" srcId="{4C036F06-C9E1-431D-AE49-619F4F543789}" destId="{1A94C524-C761-47AD-827D-F830C9B9FB01}" srcOrd="0" destOrd="0" presId="urn:microsoft.com/office/officeart/2005/8/layout/orgChart1"/>
    <dgm:cxn modelId="{EC66A326-FCBE-4A50-9377-7BFD72F3B72B}" type="presParOf" srcId="{1A94C524-C761-47AD-827D-F830C9B9FB01}" destId="{7D15148A-7541-4034-9B2B-A9A094221BDF}" srcOrd="0" destOrd="0" presId="urn:microsoft.com/office/officeart/2005/8/layout/orgChart1"/>
    <dgm:cxn modelId="{B3DFCEF6-1BAE-41D7-8E57-B24A71E21B71}" type="presParOf" srcId="{1A94C524-C761-47AD-827D-F830C9B9FB01}" destId="{1F43EDC7-7097-4531-9027-BF72818CDDA6}" srcOrd="1" destOrd="0" presId="urn:microsoft.com/office/officeart/2005/8/layout/orgChart1"/>
    <dgm:cxn modelId="{4FFB35C1-8F75-4795-800A-4FC442313250}" type="presParOf" srcId="{4C036F06-C9E1-431D-AE49-619F4F543789}" destId="{C103BBF5-633C-4D69-A603-F863B54EAA8C}" srcOrd="1" destOrd="0" presId="urn:microsoft.com/office/officeart/2005/8/layout/orgChart1"/>
    <dgm:cxn modelId="{59FE1E87-C96A-41BA-9D2E-88C91C48ECBA}" type="presParOf" srcId="{4C036F06-C9E1-431D-AE49-619F4F543789}" destId="{54A38818-D5F3-46CD-8200-0D1B22FA7825}" srcOrd="2" destOrd="0" presId="urn:microsoft.com/office/officeart/2005/8/layout/orgChart1"/>
    <dgm:cxn modelId="{01453EBE-4BE8-4781-8D25-9E105F533BAD}" type="presParOf" srcId="{4FCD47C0-1156-46EA-8BE8-DA81EA37FF4D}" destId="{15BB8010-84BB-4D24-B7D2-1FB3EF73DE2B}" srcOrd="2" destOrd="0" presId="urn:microsoft.com/office/officeart/2005/8/layout/orgChart1"/>
    <dgm:cxn modelId="{497738B2-DD07-4808-9CFF-F8F34AC33F4D}" type="presParOf" srcId="{A90E40A8-A128-4DA3-B38A-37DF290582BE}" destId="{2FC4ECE2-1106-4D50-898E-6D10FEAB96EF}" srcOrd="2" destOrd="0" presId="urn:microsoft.com/office/officeart/2005/8/layout/orgChart1"/>
    <dgm:cxn modelId="{8EC1F6B5-4E90-468D-B96C-DBA8E5AAF921}" type="presParOf" srcId="{A90E40A8-A128-4DA3-B38A-37DF290582BE}" destId="{EC8725A5-3E3A-46EE-8CF7-0D9282D1F870}" srcOrd="3" destOrd="0" presId="urn:microsoft.com/office/officeart/2005/8/layout/orgChart1"/>
    <dgm:cxn modelId="{1B83CB1C-26F0-44BF-8B3E-7626409ED827}" type="presParOf" srcId="{EC8725A5-3E3A-46EE-8CF7-0D9282D1F870}" destId="{6905F99F-DC13-4883-B534-6832BDD882A1}" srcOrd="0" destOrd="0" presId="urn:microsoft.com/office/officeart/2005/8/layout/orgChart1"/>
    <dgm:cxn modelId="{6E9ECBD4-B0AD-4E60-B15D-E5F4B675C893}" type="presParOf" srcId="{6905F99F-DC13-4883-B534-6832BDD882A1}" destId="{117D2F2C-70F5-4DA6-ADC1-0B72A8A34E41}" srcOrd="0" destOrd="0" presId="urn:microsoft.com/office/officeart/2005/8/layout/orgChart1"/>
    <dgm:cxn modelId="{3E30A369-2F4C-44BC-82C3-008391CAD907}" type="presParOf" srcId="{6905F99F-DC13-4883-B534-6832BDD882A1}" destId="{DF80F30A-A0BB-4881-9EA2-C77D640DFEA2}" srcOrd="1" destOrd="0" presId="urn:microsoft.com/office/officeart/2005/8/layout/orgChart1"/>
    <dgm:cxn modelId="{10BEAAD0-DBF7-4B2C-8739-80AE9B8A6081}" type="presParOf" srcId="{EC8725A5-3E3A-46EE-8CF7-0D9282D1F870}" destId="{A6E3D103-D239-4496-B67D-1E0CCBFE2B07}" srcOrd="1" destOrd="0" presId="urn:microsoft.com/office/officeart/2005/8/layout/orgChart1"/>
    <dgm:cxn modelId="{2FC91FBA-6615-4422-B5C3-182F30FDFA7B}" type="presParOf" srcId="{EC8725A5-3E3A-46EE-8CF7-0D9282D1F870}" destId="{A98BC9E8-E9BE-4F4E-B11F-8A0605C92440}" srcOrd="2" destOrd="0" presId="urn:microsoft.com/office/officeart/2005/8/layout/orgChart1"/>
    <dgm:cxn modelId="{31BE6C91-C50C-4451-91F7-CDE7EFC03996}" type="presParOf" srcId="{A90E40A8-A128-4DA3-B38A-37DF290582BE}" destId="{A4D8F011-6DF2-4129-8425-53A6DEF0ED4A}" srcOrd="4" destOrd="0" presId="urn:microsoft.com/office/officeart/2005/8/layout/orgChart1"/>
    <dgm:cxn modelId="{C0438C80-C923-484D-9B08-D6A73CF30AFA}" type="presParOf" srcId="{A90E40A8-A128-4DA3-B38A-37DF290582BE}" destId="{A6FEAC83-E769-4E27-9982-CAEE248803D6}" srcOrd="5" destOrd="0" presId="urn:microsoft.com/office/officeart/2005/8/layout/orgChart1"/>
    <dgm:cxn modelId="{120BF8F9-E9F2-4B8B-8D1B-2136D7565E8C}" type="presParOf" srcId="{A6FEAC83-E769-4E27-9982-CAEE248803D6}" destId="{D64F89EE-B8E7-4FDC-8926-2AEBAC9C7228}" srcOrd="0" destOrd="0" presId="urn:microsoft.com/office/officeart/2005/8/layout/orgChart1"/>
    <dgm:cxn modelId="{B30011A5-20D8-477B-AD4A-7CC6D95F2EDF}" type="presParOf" srcId="{D64F89EE-B8E7-4FDC-8926-2AEBAC9C7228}" destId="{7B844670-1D1A-4FD1-A066-5E9041A8B14C}" srcOrd="0" destOrd="0" presId="urn:microsoft.com/office/officeart/2005/8/layout/orgChart1"/>
    <dgm:cxn modelId="{2F75A888-B25F-4D23-8E2C-DE22245FF394}" type="presParOf" srcId="{D64F89EE-B8E7-4FDC-8926-2AEBAC9C7228}" destId="{7C57C042-2DB4-494F-BB38-3F579345FF8C}" srcOrd="1" destOrd="0" presId="urn:microsoft.com/office/officeart/2005/8/layout/orgChart1"/>
    <dgm:cxn modelId="{F057B4D2-B2CD-446A-A635-AB7581C616DA}" type="presParOf" srcId="{A6FEAC83-E769-4E27-9982-CAEE248803D6}" destId="{45A63A71-6AD4-4167-BCA6-BAA86521E410}" srcOrd="1" destOrd="0" presId="urn:microsoft.com/office/officeart/2005/8/layout/orgChart1"/>
    <dgm:cxn modelId="{8EA96499-5016-45B3-A9D6-8A268FCF4CAD}" type="presParOf" srcId="{45A63A71-6AD4-4167-BCA6-BAA86521E410}" destId="{28F2A6C0-2375-4F92-A4FA-5FF468EB22B2}" srcOrd="0" destOrd="0" presId="urn:microsoft.com/office/officeart/2005/8/layout/orgChart1"/>
    <dgm:cxn modelId="{26DBA282-3623-4860-AFCA-87514D98E9CC}" type="presParOf" srcId="{45A63A71-6AD4-4167-BCA6-BAA86521E410}" destId="{8FA2CBAE-4575-458B-A094-EDBBE71B0662}" srcOrd="1" destOrd="0" presId="urn:microsoft.com/office/officeart/2005/8/layout/orgChart1"/>
    <dgm:cxn modelId="{A84486EB-1C15-4FD9-93B8-916E401D539E}" type="presParOf" srcId="{8FA2CBAE-4575-458B-A094-EDBBE71B0662}" destId="{2E9FD185-19DF-4415-A32D-9F243996CAF2}" srcOrd="0" destOrd="0" presId="urn:microsoft.com/office/officeart/2005/8/layout/orgChart1"/>
    <dgm:cxn modelId="{89F96F6E-15BE-4812-9717-405142AF69CF}" type="presParOf" srcId="{2E9FD185-19DF-4415-A32D-9F243996CAF2}" destId="{5D42E50B-E442-46DA-A570-76E94D77F00B}" srcOrd="0" destOrd="0" presId="urn:microsoft.com/office/officeart/2005/8/layout/orgChart1"/>
    <dgm:cxn modelId="{CEACEF01-9804-4758-8ABF-5649E43C24AE}" type="presParOf" srcId="{2E9FD185-19DF-4415-A32D-9F243996CAF2}" destId="{323D2A16-02B0-4477-8E70-C0CD2DBBBBDC}" srcOrd="1" destOrd="0" presId="urn:microsoft.com/office/officeart/2005/8/layout/orgChart1"/>
    <dgm:cxn modelId="{A56B0B57-DCEE-4994-807C-ABB21071333D}" type="presParOf" srcId="{8FA2CBAE-4575-458B-A094-EDBBE71B0662}" destId="{5239BC23-E4AE-4764-AA11-09B68958C8D8}" srcOrd="1" destOrd="0" presId="urn:microsoft.com/office/officeart/2005/8/layout/orgChart1"/>
    <dgm:cxn modelId="{DEC21888-3F92-4F47-A354-495F94E88696}" type="presParOf" srcId="{8FA2CBAE-4575-458B-A094-EDBBE71B0662}" destId="{15B564E6-D2A9-42B2-9C4F-EA0C09DB5D6A}" srcOrd="2" destOrd="0" presId="urn:microsoft.com/office/officeart/2005/8/layout/orgChart1"/>
    <dgm:cxn modelId="{53C9E96B-C37E-40BF-9DCE-F2182504AED4}" type="presParOf" srcId="{45A63A71-6AD4-4167-BCA6-BAA86521E410}" destId="{53275ECC-8E6C-4F4F-9E68-86025372170F}" srcOrd="2" destOrd="0" presId="urn:microsoft.com/office/officeart/2005/8/layout/orgChart1"/>
    <dgm:cxn modelId="{8200CEE8-B211-4C5A-B67A-F0C3EE816067}" type="presParOf" srcId="{45A63A71-6AD4-4167-BCA6-BAA86521E410}" destId="{FD3AEDE3-0506-4696-8010-B9286C257770}" srcOrd="3" destOrd="0" presId="urn:microsoft.com/office/officeart/2005/8/layout/orgChart1"/>
    <dgm:cxn modelId="{7203A47B-5F64-45E0-9405-00169F81F99A}" type="presParOf" srcId="{FD3AEDE3-0506-4696-8010-B9286C257770}" destId="{DE4F0063-722B-43A8-8FC6-63B0F0A358E1}" srcOrd="0" destOrd="0" presId="urn:microsoft.com/office/officeart/2005/8/layout/orgChart1"/>
    <dgm:cxn modelId="{AF61395E-8F51-42E9-8961-0722B976AEDE}" type="presParOf" srcId="{DE4F0063-722B-43A8-8FC6-63B0F0A358E1}" destId="{D54AFC39-BE9D-40EA-8CDF-F140F2B11B16}" srcOrd="0" destOrd="0" presId="urn:microsoft.com/office/officeart/2005/8/layout/orgChart1"/>
    <dgm:cxn modelId="{7219040D-192E-4E66-8C46-3F883118FCF1}" type="presParOf" srcId="{DE4F0063-722B-43A8-8FC6-63B0F0A358E1}" destId="{2BDB0ED0-DCAD-455F-8AD1-D90323E95DE6}" srcOrd="1" destOrd="0" presId="urn:microsoft.com/office/officeart/2005/8/layout/orgChart1"/>
    <dgm:cxn modelId="{E6117A72-1E06-4FDF-85B4-288BBAAB51E5}" type="presParOf" srcId="{FD3AEDE3-0506-4696-8010-B9286C257770}" destId="{E06DD623-81FF-4208-B1CA-56B783728980}" srcOrd="1" destOrd="0" presId="urn:microsoft.com/office/officeart/2005/8/layout/orgChart1"/>
    <dgm:cxn modelId="{75A82C42-C781-492E-B9D0-73B511FC38EC}" type="presParOf" srcId="{FD3AEDE3-0506-4696-8010-B9286C257770}" destId="{05B57536-2483-4518-9564-BC7579F102F8}" srcOrd="2" destOrd="0" presId="urn:microsoft.com/office/officeart/2005/8/layout/orgChart1"/>
    <dgm:cxn modelId="{A11D6C27-1BAF-4EFE-8368-B49DA890A81F}" type="presParOf" srcId="{45A63A71-6AD4-4167-BCA6-BAA86521E410}" destId="{EACA181E-2B07-44E5-9D6D-A08884DF4B89}" srcOrd="4" destOrd="0" presId="urn:microsoft.com/office/officeart/2005/8/layout/orgChart1"/>
    <dgm:cxn modelId="{8B71ABA5-C27B-4B83-993E-F56B7E592C01}" type="presParOf" srcId="{45A63A71-6AD4-4167-BCA6-BAA86521E410}" destId="{C4DE8F4B-6DE2-405D-B5CF-508629E12E4C}" srcOrd="5" destOrd="0" presId="urn:microsoft.com/office/officeart/2005/8/layout/orgChart1"/>
    <dgm:cxn modelId="{DB61645E-7B2E-4E89-92F9-24BAB0DC1ACB}" type="presParOf" srcId="{C4DE8F4B-6DE2-405D-B5CF-508629E12E4C}" destId="{EFA61DC9-7485-4971-BD84-E2089B6D4B83}" srcOrd="0" destOrd="0" presId="urn:microsoft.com/office/officeart/2005/8/layout/orgChart1"/>
    <dgm:cxn modelId="{DDBFD0C6-6248-4ED7-9F7B-4F99D3D95A0F}" type="presParOf" srcId="{EFA61DC9-7485-4971-BD84-E2089B6D4B83}" destId="{AC4EF362-26E9-4B41-805B-8BCB3E9CC82B}" srcOrd="0" destOrd="0" presId="urn:microsoft.com/office/officeart/2005/8/layout/orgChart1"/>
    <dgm:cxn modelId="{A806A9E3-82B9-45A0-9932-0845418CD5EF}" type="presParOf" srcId="{EFA61DC9-7485-4971-BD84-E2089B6D4B83}" destId="{B513257F-EA5A-4E78-BF50-F04253F001CA}" srcOrd="1" destOrd="0" presId="urn:microsoft.com/office/officeart/2005/8/layout/orgChart1"/>
    <dgm:cxn modelId="{879CC80F-CBA8-4B6D-B21C-DD6AED8A057D}" type="presParOf" srcId="{C4DE8F4B-6DE2-405D-B5CF-508629E12E4C}" destId="{361D4A01-FFB5-4125-89E1-40560B7C648D}" srcOrd="1" destOrd="0" presId="urn:microsoft.com/office/officeart/2005/8/layout/orgChart1"/>
    <dgm:cxn modelId="{31EA8915-3C30-41DD-AAE4-7AA1B5D7D0E2}" type="presParOf" srcId="{C4DE8F4B-6DE2-405D-B5CF-508629E12E4C}" destId="{F1B2E56B-50E2-4AD1-A23A-798151F25BFC}" srcOrd="2" destOrd="0" presId="urn:microsoft.com/office/officeart/2005/8/layout/orgChart1"/>
    <dgm:cxn modelId="{BAB01669-4320-4978-B696-9084999BEE29}" type="presParOf" srcId="{A6FEAC83-E769-4E27-9982-CAEE248803D6}" destId="{9F33A5D1-3176-446F-B487-7E20B62FAEEF}" srcOrd="2" destOrd="0" presId="urn:microsoft.com/office/officeart/2005/8/layout/orgChart1"/>
    <dgm:cxn modelId="{3248D6CF-FBE3-4D88-A6E6-2865F6273085}" type="presParOf" srcId="{A90E40A8-A128-4DA3-B38A-37DF290582BE}" destId="{737C465B-B258-4DFF-B74F-26F80239E34B}" srcOrd="6" destOrd="0" presId="urn:microsoft.com/office/officeart/2005/8/layout/orgChart1"/>
    <dgm:cxn modelId="{87964C47-2484-45D0-ACFB-D8C9571F1B6C}" type="presParOf" srcId="{A90E40A8-A128-4DA3-B38A-37DF290582BE}" destId="{FF1C2F5F-C613-45CB-A823-3702D302CE07}" srcOrd="7" destOrd="0" presId="urn:microsoft.com/office/officeart/2005/8/layout/orgChart1"/>
    <dgm:cxn modelId="{8B1273E2-5388-433A-AD41-5560BEC0E49D}" type="presParOf" srcId="{FF1C2F5F-C613-45CB-A823-3702D302CE07}" destId="{6A952E28-1881-45DB-B5AC-07953D1E464A}" srcOrd="0" destOrd="0" presId="urn:microsoft.com/office/officeart/2005/8/layout/orgChart1"/>
    <dgm:cxn modelId="{13EDBA99-076B-42C1-9DF7-F627B953744B}" type="presParOf" srcId="{6A952E28-1881-45DB-B5AC-07953D1E464A}" destId="{4A81D573-A59C-4CC3-8EDD-7C8335A84DE7}" srcOrd="0" destOrd="0" presId="urn:microsoft.com/office/officeart/2005/8/layout/orgChart1"/>
    <dgm:cxn modelId="{A973D66A-39D0-44F3-A5AB-114F39929DE9}" type="presParOf" srcId="{6A952E28-1881-45DB-B5AC-07953D1E464A}" destId="{86599D47-F742-47E9-8B07-0CF9F1AD6885}" srcOrd="1" destOrd="0" presId="urn:microsoft.com/office/officeart/2005/8/layout/orgChart1"/>
    <dgm:cxn modelId="{2065BFEB-92B9-44C3-9945-CFD84C64C16D}" type="presParOf" srcId="{FF1C2F5F-C613-45CB-A823-3702D302CE07}" destId="{5374D4A6-111D-4193-825E-2833F3D4DD58}" srcOrd="1" destOrd="0" presId="urn:microsoft.com/office/officeart/2005/8/layout/orgChart1"/>
    <dgm:cxn modelId="{D7588F44-3384-4BBA-BA20-4926911678FC}" type="presParOf" srcId="{5374D4A6-111D-4193-825E-2833F3D4DD58}" destId="{C7856B6C-63F9-454D-BFF2-5CCA93807C97}" srcOrd="0" destOrd="0" presId="urn:microsoft.com/office/officeart/2005/8/layout/orgChart1"/>
    <dgm:cxn modelId="{E341D58D-25D9-4658-AC04-ABB9431A4C0C}" type="presParOf" srcId="{5374D4A6-111D-4193-825E-2833F3D4DD58}" destId="{73FE04B3-18F0-4F71-9F02-E5E2EA78C0E2}" srcOrd="1" destOrd="0" presId="urn:microsoft.com/office/officeart/2005/8/layout/orgChart1"/>
    <dgm:cxn modelId="{3F32D12C-075A-4336-B0FA-BB46C6BCE6C1}" type="presParOf" srcId="{73FE04B3-18F0-4F71-9F02-E5E2EA78C0E2}" destId="{80EFA16D-98FA-465B-A1D4-1CCF581154B5}" srcOrd="0" destOrd="0" presId="urn:microsoft.com/office/officeart/2005/8/layout/orgChart1"/>
    <dgm:cxn modelId="{2E67C13F-8B41-4BCB-A086-29D2C26566CF}" type="presParOf" srcId="{80EFA16D-98FA-465B-A1D4-1CCF581154B5}" destId="{D6621549-272F-48DA-93AE-7E369D66F1EF}" srcOrd="0" destOrd="0" presId="urn:microsoft.com/office/officeart/2005/8/layout/orgChart1"/>
    <dgm:cxn modelId="{A1BC7D1E-88C0-421A-9E3B-198EE8A8D306}" type="presParOf" srcId="{80EFA16D-98FA-465B-A1D4-1CCF581154B5}" destId="{67227270-C710-4F61-94F7-F1ABEF2FAA15}" srcOrd="1" destOrd="0" presId="urn:microsoft.com/office/officeart/2005/8/layout/orgChart1"/>
    <dgm:cxn modelId="{DF3CE6A1-669E-4B5A-BD2B-ED9B6A162392}" type="presParOf" srcId="{73FE04B3-18F0-4F71-9F02-E5E2EA78C0E2}" destId="{E324FD89-E86B-40B9-B090-952EAC558A56}" srcOrd="1" destOrd="0" presId="urn:microsoft.com/office/officeart/2005/8/layout/orgChart1"/>
    <dgm:cxn modelId="{BAF03B99-F91A-42C0-AADC-476438E825D7}" type="presParOf" srcId="{E324FD89-E86B-40B9-B090-952EAC558A56}" destId="{BA486B18-4D4F-465B-9D4D-4D1C428A6F4F}" srcOrd="0" destOrd="0" presId="urn:microsoft.com/office/officeart/2005/8/layout/orgChart1"/>
    <dgm:cxn modelId="{C00B2278-31F9-455C-9DF7-D499577A7794}" type="presParOf" srcId="{E324FD89-E86B-40B9-B090-952EAC558A56}" destId="{0C755174-4C09-409D-9361-E7884EA16D86}" srcOrd="1" destOrd="0" presId="urn:microsoft.com/office/officeart/2005/8/layout/orgChart1"/>
    <dgm:cxn modelId="{F092606A-D1A6-4CD7-BAF4-A4EB13BEAC39}" type="presParOf" srcId="{0C755174-4C09-409D-9361-E7884EA16D86}" destId="{5DFFEB14-DE15-4BE7-9C35-AF3587D418A8}" srcOrd="0" destOrd="0" presId="urn:microsoft.com/office/officeart/2005/8/layout/orgChart1"/>
    <dgm:cxn modelId="{80A2C40A-0830-4DA9-82C7-C09682563E75}" type="presParOf" srcId="{5DFFEB14-DE15-4BE7-9C35-AF3587D418A8}" destId="{44DE2044-D654-45DE-A80D-9CBD5FAC8BDD}" srcOrd="0" destOrd="0" presId="urn:microsoft.com/office/officeart/2005/8/layout/orgChart1"/>
    <dgm:cxn modelId="{E76F02B3-97C7-44D8-9171-72D6BFCDAEB5}" type="presParOf" srcId="{5DFFEB14-DE15-4BE7-9C35-AF3587D418A8}" destId="{6DD816B2-B449-454D-89BB-E2BF14C24F1D}" srcOrd="1" destOrd="0" presId="urn:microsoft.com/office/officeart/2005/8/layout/orgChart1"/>
    <dgm:cxn modelId="{0010F402-49F5-485D-86E9-5B27AA8F9E42}" type="presParOf" srcId="{0C755174-4C09-409D-9361-E7884EA16D86}" destId="{11D3925B-0FAD-456D-9CB4-3832F11F71FC}" srcOrd="1" destOrd="0" presId="urn:microsoft.com/office/officeart/2005/8/layout/orgChart1"/>
    <dgm:cxn modelId="{927C731B-2F7F-4A39-9BBA-F032EE67E456}" type="presParOf" srcId="{0C755174-4C09-409D-9361-E7884EA16D86}" destId="{6ADA3892-78FD-432E-93C1-7013A7DAF0E1}" srcOrd="2" destOrd="0" presId="urn:microsoft.com/office/officeart/2005/8/layout/orgChart1"/>
    <dgm:cxn modelId="{2B4D785A-82CA-43A9-A6F8-F1D583568477}" type="presParOf" srcId="{73FE04B3-18F0-4F71-9F02-E5E2EA78C0E2}" destId="{AF23FDA7-E50A-498D-844D-8555E1C2317F}" srcOrd="2" destOrd="0" presId="urn:microsoft.com/office/officeart/2005/8/layout/orgChart1"/>
    <dgm:cxn modelId="{5654D864-58AC-4F43-86B8-1CECD15E1EF8}" type="presParOf" srcId="{FF1C2F5F-C613-45CB-A823-3702D302CE07}" destId="{C8970D78-CEF0-47AC-A30C-D5DA140046AA}" srcOrd="2" destOrd="0" presId="urn:microsoft.com/office/officeart/2005/8/layout/orgChart1"/>
    <dgm:cxn modelId="{21BBFA00-9F07-499E-A3DE-F53263095429}" type="presParOf" srcId="{7E506E86-258C-4760-B20B-77D869C85889}" destId="{C8DC5B18-7B74-4BCA-B6DA-DD23162788A6}" srcOrd="2" destOrd="0" presId="urn:microsoft.com/office/officeart/2005/8/layout/orgChart1"/>
    <dgm:cxn modelId="{4A18FD4B-2E20-4B6C-ABC0-386A4D6298F7}" type="presParOf" srcId="{C8DC5B18-7B74-4BCA-B6DA-DD23162788A6}" destId="{84FB14DD-6814-4127-A0A2-DD0A000CD5FE}" srcOrd="0" destOrd="0" presId="urn:microsoft.com/office/officeart/2005/8/layout/orgChart1"/>
    <dgm:cxn modelId="{D7D5A229-4148-456A-94EE-B2984F85DBFE}" type="presParOf" srcId="{C8DC5B18-7B74-4BCA-B6DA-DD23162788A6}" destId="{E9CCD71A-7656-4A9C-B4F0-12E5F84CD833}" srcOrd="1" destOrd="0" presId="urn:microsoft.com/office/officeart/2005/8/layout/orgChart1"/>
    <dgm:cxn modelId="{9AB2FBF5-BA89-48A7-A24A-A91796439D1E}" type="presParOf" srcId="{E9CCD71A-7656-4A9C-B4F0-12E5F84CD833}" destId="{624FC044-18A7-46D0-8907-DF373F0B7814}" srcOrd="0" destOrd="0" presId="urn:microsoft.com/office/officeart/2005/8/layout/orgChart1"/>
    <dgm:cxn modelId="{D68A17AC-0208-4635-BCC4-8C5759F381FB}" type="presParOf" srcId="{624FC044-18A7-46D0-8907-DF373F0B7814}" destId="{5D94D3C3-6624-4EE9-BAD3-4848B0FC806C}" srcOrd="0" destOrd="0" presId="urn:microsoft.com/office/officeart/2005/8/layout/orgChart1"/>
    <dgm:cxn modelId="{1348F576-84CB-4217-9E75-49A1256C59C7}" type="presParOf" srcId="{624FC044-18A7-46D0-8907-DF373F0B7814}" destId="{D2072CF6-64B6-4599-B254-FDAE04AEF6B5}" srcOrd="1" destOrd="0" presId="urn:microsoft.com/office/officeart/2005/8/layout/orgChart1"/>
    <dgm:cxn modelId="{531741B7-0C24-490E-A902-C1FBFFFFB114}" type="presParOf" srcId="{E9CCD71A-7656-4A9C-B4F0-12E5F84CD833}" destId="{AF54C58A-1F88-4A71-9FC2-136491560187}" srcOrd="1" destOrd="0" presId="urn:microsoft.com/office/officeart/2005/8/layout/orgChart1"/>
    <dgm:cxn modelId="{4F5CF9BF-2390-4D8E-A757-B04C4118358C}" type="presParOf" srcId="{E9CCD71A-7656-4A9C-B4F0-12E5F84CD833}" destId="{7311F35C-A554-4507-A861-4A4B7648E593}" srcOrd="2" destOrd="0" presId="urn:microsoft.com/office/officeart/2005/8/layout/orgChart1"/>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23630B70-83A9-4855-8210-3CF0B898D3E0}" type="doc">
      <dgm:prSet loTypeId="urn:microsoft.com/office/officeart/2005/8/layout/architecture" loCatId="hierarchy" qsTypeId="urn:microsoft.com/office/officeart/2005/8/quickstyle/simple1" qsCatId="simple" csTypeId="urn:microsoft.com/office/officeart/2005/8/colors/accent0_2" csCatId="mainScheme" phldr="1"/>
      <dgm:spPr/>
      <dgm:t>
        <a:bodyPr/>
        <a:lstStyle/>
        <a:p>
          <a:endParaRPr lang="en-GB"/>
        </a:p>
      </dgm:t>
    </dgm:pt>
    <dgm:pt modelId="{26FF5951-0CEC-4EA6-9564-CF0A9F174E3C}">
      <dgm:prSet phldrT="[Text]" custT="1"/>
      <dgm:spPr/>
      <dgm:t>
        <a:bodyPr/>
        <a:lstStyle/>
        <a:p>
          <a:pPr>
            <a:buNone/>
          </a:pPr>
          <a:r>
            <a:rPr lang="ar-SA" sz="3000" b="1" kern="1200" dirty="0">
              <a:solidFill>
                <a:prstClr val="black"/>
              </a:solidFill>
              <a:effectLst>
                <a:outerShdw blurRad="38100" dist="38100" dir="2700000" algn="tl">
                  <a:srgbClr val="000000">
                    <a:alpha val="43137"/>
                  </a:srgbClr>
                </a:outerShdw>
              </a:effectLst>
              <a:latin typeface="Sakkal Majalla" panose="02000000000000000000" pitchFamily="2" charset="-78"/>
              <a:ea typeface="+mn-ea"/>
              <a:cs typeface="Sakkal Majalla" panose="02000000000000000000" pitchFamily="2" charset="-78"/>
            </a:rPr>
            <a:t>قرارات مجلس الوزراء ومرفقاتها</a:t>
          </a:r>
          <a:endParaRPr lang="en-GB" sz="3000" b="1" kern="1200" dirty="0">
            <a:solidFill>
              <a:prstClr val="black"/>
            </a:solidFill>
            <a:effectLst>
              <a:outerShdw blurRad="38100" dist="38100" dir="2700000" algn="tl">
                <a:srgbClr val="000000">
                  <a:alpha val="43137"/>
                </a:srgbClr>
              </a:outerShdw>
            </a:effectLst>
            <a:latin typeface="Sakkal Majalla" panose="02000000000000000000" pitchFamily="2" charset="-78"/>
            <a:ea typeface="+mn-ea"/>
            <a:cs typeface="Sakkal Majalla" panose="02000000000000000000" pitchFamily="2" charset="-78"/>
          </a:endParaRPr>
        </a:p>
      </dgm:t>
    </dgm:pt>
    <dgm:pt modelId="{27249F67-74BB-4352-9033-1FA6CB6E1977}" type="parTrans" cxnId="{B10F8205-2E4B-4499-AD0E-D7DCBAD8B50F}">
      <dgm:prSet/>
      <dgm:spPr/>
      <dgm:t>
        <a:bodyPr/>
        <a:lstStyle/>
        <a:p>
          <a:endParaRPr lang="en-GB"/>
        </a:p>
      </dgm:t>
    </dgm:pt>
    <dgm:pt modelId="{39B83853-83BF-4707-ABD5-B4DCA77BEC48}" type="sibTrans" cxnId="{B10F8205-2E4B-4499-AD0E-D7DCBAD8B50F}">
      <dgm:prSet/>
      <dgm:spPr/>
      <dgm:t>
        <a:bodyPr/>
        <a:lstStyle/>
        <a:p>
          <a:endParaRPr lang="en-GB"/>
        </a:p>
      </dgm:t>
    </dgm:pt>
    <dgm:pt modelId="{B8CE349F-EBBD-48E9-AF05-9D36A04DBBC4}">
      <dgm:prSet phldrT="[Text]" custT="1"/>
      <dgm:spPr/>
      <dgm:t>
        <a:bodyPr/>
        <a:lstStyle/>
        <a:p>
          <a:r>
            <a:rPr lang="ar-SA" sz="3000" b="1" kern="1200" dirty="0">
              <a:solidFill>
                <a:prstClr val="black"/>
              </a:solidFill>
              <a:effectLst>
                <a:outerShdw blurRad="38100" dist="38100" dir="2700000" algn="tl">
                  <a:srgbClr val="000000">
                    <a:alpha val="43137"/>
                  </a:srgbClr>
                </a:outerShdw>
              </a:effectLst>
              <a:latin typeface="Sakkal Majalla" panose="02000000000000000000" pitchFamily="2" charset="-78"/>
              <a:ea typeface="+mn-ea"/>
              <a:cs typeface="Sakkal Majalla" panose="02000000000000000000" pitchFamily="2" charset="-78"/>
            </a:rPr>
            <a:t>الاتفاقيات و المعاهدات و ما ارتبط بها من خرائط أو جداول أو ملاحق </a:t>
          </a:r>
          <a:endParaRPr lang="en-GB" sz="3000" b="1" kern="1200" dirty="0">
            <a:solidFill>
              <a:prstClr val="black"/>
            </a:solidFill>
            <a:effectLst>
              <a:outerShdw blurRad="38100" dist="38100" dir="2700000" algn="tl">
                <a:srgbClr val="000000">
                  <a:alpha val="43137"/>
                </a:srgbClr>
              </a:outerShdw>
            </a:effectLst>
            <a:latin typeface="Sakkal Majalla" panose="02000000000000000000" pitchFamily="2" charset="-78"/>
            <a:ea typeface="+mn-ea"/>
            <a:cs typeface="Sakkal Majalla" panose="02000000000000000000" pitchFamily="2" charset="-78"/>
          </a:endParaRPr>
        </a:p>
      </dgm:t>
    </dgm:pt>
    <dgm:pt modelId="{84B8F566-13AC-42A4-B262-C9951FCF0744}" type="parTrans" cxnId="{79AFB7AA-D0FD-4239-B2E2-1C0AA3C5C4C0}">
      <dgm:prSet/>
      <dgm:spPr/>
      <dgm:t>
        <a:bodyPr/>
        <a:lstStyle/>
        <a:p>
          <a:endParaRPr lang="en-GB"/>
        </a:p>
      </dgm:t>
    </dgm:pt>
    <dgm:pt modelId="{30F7D642-0080-4D92-8F99-F887E8818507}" type="sibTrans" cxnId="{79AFB7AA-D0FD-4239-B2E2-1C0AA3C5C4C0}">
      <dgm:prSet/>
      <dgm:spPr/>
      <dgm:t>
        <a:bodyPr/>
        <a:lstStyle/>
        <a:p>
          <a:endParaRPr lang="en-GB"/>
        </a:p>
      </dgm:t>
    </dgm:pt>
    <dgm:pt modelId="{127D86B2-1BEE-4490-A81C-14654D42F825}">
      <dgm:prSet phldrT="[Text]" custT="1"/>
      <dgm:spPr/>
      <dgm:t>
        <a:bodyPr/>
        <a:lstStyle/>
        <a:p>
          <a:r>
            <a:rPr lang="ar-SA" sz="3000" b="1" kern="1200" dirty="0">
              <a:solidFill>
                <a:prstClr val="black"/>
              </a:solidFill>
              <a:effectLst>
                <a:outerShdw blurRad="38100" dist="38100" dir="2700000" algn="tl">
                  <a:srgbClr val="000000">
                    <a:alpha val="43137"/>
                  </a:srgbClr>
                </a:outerShdw>
              </a:effectLst>
              <a:latin typeface="Sakkal Majalla" panose="02000000000000000000" pitchFamily="2" charset="-78"/>
              <a:ea typeface="+mn-ea"/>
              <a:cs typeface="Sakkal Majalla" panose="02000000000000000000" pitchFamily="2" charset="-78"/>
            </a:rPr>
            <a:t>الأنظمة</a:t>
          </a:r>
          <a:endParaRPr lang="en-GB" sz="3000" b="1" kern="1200" dirty="0">
            <a:solidFill>
              <a:prstClr val="black"/>
            </a:solidFill>
            <a:effectLst>
              <a:outerShdw blurRad="38100" dist="38100" dir="2700000" algn="tl">
                <a:srgbClr val="000000">
                  <a:alpha val="43137"/>
                </a:srgbClr>
              </a:outerShdw>
            </a:effectLst>
            <a:latin typeface="Sakkal Majalla" panose="02000000000000000000" pitchFamily="2" charset="-78"/>
            <a:ea typeface="+mn-ea"/>
            <a:cs typeface="Sakkal Majalla" panose="02000000000000000000" pitchFamily="2" charset="-78"/>
          </a:endParaRPr>
        </a:p>
      </dgm:t>
    </dgm:pt>
    <dgm:pt modelId="{D31886D1-927E-4D75-9FAC-EC1B8CE92A8F}" type="parTrans" cxnId="{7D42D033-CB3B-434E-9C9D-88544FE54D9E}">
      <dgm:prSet/>
      <dgm:spPr/>
      <dgm:t>
        <a:bodyPr/>
        <a:lstStyle/>
        <a:p>
          <a:endParaRPr lang="en-GB"/>
        </a:p>
      </dgm:t>
    </dgm:pt>
    <dgm:pt modelId="{E634EC2D-C47A-4C98-A3DE-5097E9BBFA6A}" type="sibTrans" cxnId="{7D42D033-CB3B-434E-9C9D-88544FE54D9E}">
      <dgm:prSet/>
      <dgm:spPr/>
      <dgm:t>
        <a:bodyPr/>
        <a:lstStyle/>
        <a:p>
          <a:endParaRPr lang="en-GB"/>
        </a:p>
      </dgm:t>
    </dgm:pt>
    <dgm:pt modelId="{1715105B-2E90-487B-B5E3-17904C8DDFDF}">
      <dgm:prSet phldrT="[Text]"/>
      <dgm:spPr/>
      <dgm:t>
        <a:bodyPr/>
        <a:lstStyle/>
        <a:p>
          <a:r>
            <a:rPr lang="ar-SA" b="1" dirty="0">
              <a:solidFill>
                <a:schemeClr val="tx1"/>
              </a:solidFill>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rPr>
            <a:t>المراسيم و الأوامر الملكية </a:t>
          </a:r>
          <a:endParaRPr lang="en-GB" dirty="0">
            <a:solidFill>
              <a:schemeClr val="tx1"/>
            </a:solidFill>
          </a:endParaRPr>
        </a:p>
      </dgm:t>
    </dgm:pt>
    <dgm:pt modelId="{8F685D0F-BDE7-4E10-9545-419911824671}" type="parTrans" cxnId="{5328BD2C-3405-4099-8B4A-C84A2D5CEA1C}">
      <dgm:prSet/>
      <dgm:spPr/>
      <dgm:t>
        <a:bodyPr/>
        <a:lstStyle/>
        <a:p>
          <a:endParaRPr lang="en-GB"/>
        </a:p>
      </dgm:t>
    </dgm:pt>
    <dgm:pt modelId="{A2395E45-88F6-43A7-8625-971F37F020F8}" type="sibTrans" cxnId="{5328BD2C-3405-4099-8B4A-C84A2D5CEA1C}">
      <dgm:prSet/>
      <dgm:spPr/>
      <dgm:t>
        <a:bodyPr/>
        <a:lstStyle/>
        <a:p>
          <a:endParaRPr lang="en-GB"/>
        </a:p>
      </dgm:t>
    </dgm:pt>
    <dgm:pt modelId="{63CB1BED-66E9-41EB-A4AF-A710DB14D942}">
      <dgm:prSet phldrT="[Text]"/>
      <dgm:spPr/>
      <dgm:t>
        <a:bodyPr/>
        <a:lstStyle/>
        <a:p>
          <a:pPr rtl="1">
            <a:buNone/>
          </a:pPr>
          <a:r>
            <a:rPr lang="ar-SA" b="1" dirty="0">
              <a:solidFill>
                <a:prstClr val="black"/>
              </a:solidFill>
              <a:effectLst>
                <a:outerShdw blurRad="38100" dist="38100" dir="2700000" algn="tl">
                  <a:srgbClr val="000000">
                    <a:alpha val="43137"/>
                  </a:srgbClr>
                </a:outerShdw>
              </a:effectLst>
              <a:latin typeface="Sakkal Majalla" panose="02000000000000000000" pitchFamily="2" charset="-78"/>
              <a:ea typeface="+mn-ea"/>
              <a:cs typeface="Sakkal Majalla" panose="02000000000000000000" pitchFamily="2" charset="-78"/>
            </a:rPr>
            <a:t>التعليمات و التعاميم السامية </a:t>
          </a:r>
          <a:endParaRPr lang="en-GB" b="1" dirty="0">
            <a:solidFill>
              <a:prstClr val="black"/>
            </a:solidFill>
            <a:effectLst>
              <a:outerShdw blurRad="38100" dist="38100" dir="2700000" algn="tl">
                <a:srgbClr val="000000">
                  <a:alpha val="43137"/>
                </a:srgbClr>
              </a:outerShdw>
            </a:effectLst>
            <a:latin typeface="Sakkal Majalla" panose="02000000000000000000" pitchFamily="2" charset="-78"/>
            <a:ea typeface="+mn-ea"/>
            <a:cs typeface="Sakkal Majalla" panose="02000000000000000000" pitchFamily="2" charset="-78"/>
          </a:endParaRPr>
        </a:p>
      </dgm:t>
    </dgm:pt>
    <dgm:pt modelId="{DB5A4CF5-2B27-492B-A206-AE75EDFBAB7D}" type="parTrans" cxnId="{DCEC7F60-690A-40C8-9A26-E4058A24F248}">
      <dgm:prSet/>
      <dgm:spPr/>
      <dgm:t>
        <a:bodyPr/>
        <a:lstStyle/>
        <a:p>
          <a:endParaRPr lang="en-GB"/>
        </a:p>
      </dgm:t>
    </dgm:pt>
    <dgm:pt modelId="{DBA6F93B-799D-4BA1-B3D6-34F4C07D25C4}" type="sibTrans" cxnId="{DCEC7F60-690A-40C8-9A26-E4058A24F248}">
      <dgm:prSet/>
      <dgm:spPr/>
      <dgm:t>
        <a:bodyPr/>
        <a:lstStyle/>
        <a:p>
          <a:endParaRPr lang="en-GB"/>
        </a:p>
      </dgm:t>
    </dgm:pt>
    <dgm:pt modelId="{CE4D8071-3572-491F-A9DE-E17A99930489}" type="pres">
      <dgm:prSet presAssocID="{23630B70-83A9-4855-8210-3CF0B898D3E0}" presName="Name0" presStyleCnt="0">
        <dgm:presLayoutVars>
          <dgm:chPref val="1"/>
          <dgm:dir/>
          <dgm:animOne val="branch"/>
          <dgm:animLvl val="lvl"/>
          <dgm:resizeHandles/>
        </dgm:presLayoutVars>
      </dgm:prSet>
      <dgm:spPr/>
      <dgm:t>
        <a:bodyPr/>
        <a:lstStyle/>
        <a:p>
          <a:pPr rtl="1"/>
          <a:endParaRPr lang="ar-SA"/>
        </a:p>
      </dgm:t>
    </dgm:pt>
    <dgm:pt modelId="{F9B0FB07-7F56-4FC3-87DA-77BADB433411}" type="pres">
      <dgm:prSet presAssocID="{26FF5951-0CEC-4EA6-9564-CF0A9F174E3C}" presName="vertOne" presStyleCnt="0"/>
      <dgm:spPr/>
    </dgm:pt>
    <dgm:pt modelId="{2C8DE2A0-E9D6-463C-88F3-8897E63A86B0}" type="pres">
      <dgm:prSet presAssocID="{26FF5951-0CEC-4EA6-9564-CF0A9F174E3C}" presName="txOne" presStyleLbl="node0" presStyleIdx="0" presStyleCnt="1">
        <dgm:presLayoutVars>
          <dgm:chPref val="3"/>
        </dgm:presLayoutVars>
      </dgm:prSet>
      <dgm:spPr/>
      <dgm:t>
        <a:bodyPr/>
        <a:lstStyle/>
        <a:p>
          <a:pPr rtl="1"/>
          <a:endParaRPr lang="ar-SA"/>
        </a:p>
      </dgm:t>
    </dgm:pt>
    <dgm:pt modelId="{8B166E03-0F34-4C24-B196-042B1A44BE79}" type="pres">
      <dgm:prSet presAssocID="{26FF5951-0CEC-4EA6-9564-CF0A9F174E3C}" presName="parTransOne" presStyleCnt="0"/>
      <dgm:spPr/>
    </dgm:pt>
    <dgm:pt modelId="{63AA26EA-D1BC-47AE-B61F-DA381A2887BB}" type="pres">
      <dgm:prSet presAssocID="{26FF5951-0CEC-4EA6-9564-CF0A9F174E3C}" presName="horzOne" presStyleCnt="0"/>
      <dgm:spPr/>
    </dgm:pt>
    <dgm:pt modelId="{E84BC90F-294B-4DCB-BC05-F6C77324D81F}" type="pres">
      <dgm:prSet presAssocID="{B8CE349F-EBBD-48E9-AF05-9D36A04DBBC4}" presName="vertTwo" presStyleCnt="0"/>
      <dgm:spPr/>
    </dgm:pt>
    <dgm:pt modelId="{BC2B4BF7-53CD-49A8-BF24-2B5E390E0142}" type="pres">
      <dgm:prSet presAssocID="{B8CE349F-EBBD-48E9-AF05-9D36A04DBBC4}" presName="txTwo" presStyleLbl="node2" presStyleIdx="0" presStyleCnt="2">
        <dgm:presLayoutVars>
          <dgm:chPref val="3"/>
        </dgm:presLayoutVars>
      </dgm:prSet>
      <dgm:spPr/>
      <dgm:t>
        <a:bodyPr/>
        <a:lstStyle/>
        <a:p>
          <a:pPr rtl="1"/>
          <a:endParaRPr lang="ar-SA"/>
        </a:p>
      </dgm:t>
    </dgm:pt>
    <dgm:pt modelId="{D3829440-A05B-4C5E-B1D4-E6319808D249}" type="pres">
      <dgm:prSet presAssocID="{B8CE349F-EBBD-48E9-AF05-9D36A04DBBC4}" presName="parTransTwo" presStyleCnt="0"/>
      <dgm:spPr/>
    </dgm:pt>
    <dgm:pt modelId="{EA532E0A-44AA-465F-B59E-02FBD05E6572}" type="pres">
      <dgm:prSet presAssocID="{B8CE349F-EBBD-48E9-AF05-9D36A04DBBC4}" presName="horzTwo" presStyleCnt="0"/>
      <dgm:spPr/>
    </dgm:pt>
    <dgm:pt modelId="{2D128BC9-2681-4179-BA9B-FFBA6B5A2606}" type="pres">
      <dgm:prSet presAssocID="{63CB1BED-66E9-41EB-A4AF-A710DB14D942}" presName="vertThree" presStyleCnt="0"/>
      <dgm:spPr/>
    </dgm:pt>
    <dgm:pt modelId="{285776FB-942C-4530-ADC8-714B4B4FD4CA}" type="pres">
      <dgm:prSet presAssocID="{63CB1BED-66E9-41EB-A4AF-A710DB14D942}" presName="txThree" presStyleLbl="node3" presStyleIdx="0" presStyleCnt="2">
        <dgm:presLayoutVars>
          <dgm:chPref val="3"/>
        </dgm:presLayoutVars>
      </dgm:prSet>
      <dgm:spPr/>
      <dgm:t>
        <a:bodyPr/>
        <a:lstStyle/>
        <a:p>
          <a:pPr rtl="1"/>
          <a:endParaRPr lang="ar-SA"/>
        </a:p>
      </dgm:t>
    </dgm:pt>
    <dgm:pt modelId="{4CBF6CB7-E6C4-459B-9F2B-543779EC6DE4}" type="pres">
      <dgm:prSet presAssocID="{63CB1BED-66E9-41EB-A4AF-A710DB14D942}" presName="horzThree" presStyleCnt="0"/>
      <dgm:spPr/>
    </dgm:pt>
    <dgm:pt modelId="{A7A65904-55FD-4F96-A6DB-743F5B41531D}" type="pres">
      <dgm:prSet presAssocID="{30F7D642-0080-4D92-8F99-F887E8818507}" presName="sibSpaceTwo" presStyleCnt="0"/>
      <dgm:spPr/>
    </dgm:pt>
    <dgm:pt modelId="{9A9F3094-A585-4436-9E11-DFCF11144963}" type="pres">
      <dgm:prSet presAssocID="{127D86B2-1BEE-4490-A81C-14654D42F825}" presName="vertTwo" presStyleCnt="0"/>
      <dgm:spPr/>
    </dgm:pt>
    <dgm:pt modelId="{C5EDC731-A06F-4BA7-9026-D6B11B3BF73F}" type="pres">
      <dgm:prSet presAssocID="{127D86B2-1BEE-4490-A81C-14654D42F825}" presName="txTwo" presStyleLbl="node2" presStyleIdx="1" presStyleCnt="2">
        <dgm:presLayoutVars>
          <dgm:chPref val="3"/>
        </dgm:presLayoutVars>
      </dgm:prSet>
      <dgm:spPr/>
      <dgm:t>
        <a:bodyPr/>
        <a:lstStyle/>
        <a:p>
          <a:pPr rtl="1"/>
          <a:endParaRPr lang="ar-SA"/>
        </a:p>
      </dgm:t>
    </dgm:pt>
    <dgm:pt modelId="{0D826C2D-CA52-456D-8C0F-0BF20BFFC951}" type="pres">
      <dgm:prSet presAssocID="{127D86B2-1BEE-4490-A81C-14654D42F825}" presName="parTransTwo" presStyleCnt="0"/>
      <dgm:spPr/>
    </dgm:pt>
    <dgm:pt modelId="{E8E314B0-E31A-4DDF-AB8B-65BA7D72D521}" type="pres">
      <dgm:prSet presAssocID="{127D86B2-1BEE-4490-A81C-14654D42F825}" presName="horzTwo" presStyleCnt="0"/>
      <dgm:spPr/>
    </dgm:pt>
    <dgm:pt modelId="{18DA3C6C-9747-4FE8-95D9-8D1445F9E652}" type="pres">
      <dgm:prSet presAssocID="{1715105B-2E90-487B-B5E3-17904C8DDFDF}" presName="vertThree" presStyleCnt="0"/>
      <dgm:spPr/>
    </dgm:pt>
    <dgm:pt modelId="{659ADCBA-3BBE-45D6-BA09-46B925F9B6B2}" type="pres">
      <dgm:prSet presAssocID="{1715105B-2E90-487B-B5E3-17904C8DDFDF}" presName="txThree" presStyleLbl="node3" presStyleIdx="1" presStyleCnt="2">
        <dgm:presLayoutVars>
          <dgm:chPref val="3"/>
        </dgm:presLayoutVars>
      </dgm:prSet>
      <dgm:spPr/>
      <dgm:t>
        <a:bodyPr/>
        <a:lstStyle/>
        <a:p>
          <a:pPr rtl="1"/>
          <a:endParaRPr lang="ar-SA"/>
        </a:p>
      </dgm:t>
    </dgm:pt>
    <dgm:pt modelId="{27E0BA46-B9D4-4239-8AEA-8E308EDAE6A8}" type="pres">
      <dgm:prSet presAssocID="{1715105B-2E90-487B-B5E3-17904C8DDFDF}" presName="horzThree" presStyleCnt="0"/>
      <dgm:spPr/>
    </dgm:pt>
  </dgm:ptLst>
  <dgm:cxnLst>
    <dgm:cxn modelId="{F6292BB0-8540-4B15-957C-D2C12E617193}" type="presOf" srcId="{23630B70-83A9-4855-8210-3CF0B898D3E0}" destId="{CE4D8071-3572-491F-A9DE-E17A99930489}" srcOrd="0" destOrd="0" presId="urn:microsoft.com/office/officeart/2005/8/layout/architecture"/>
    <dgm:cxn modelId="{79AFB7AA-D0FD-4239-B2E2-1C0AA3C5C4C0}" srcId="{26FF5951-0CEC-4EA6-9564-CF0A9F174E3C}" destId="{B8CE349F-EBBD-48E9-AF05-9D36A04DBBC4}" srcOrd="0" destOrd="0" parTransId="{84B8F566-13AC-42A4-B262-C9951FCF0744}" sibTransId="{30F7D642-0080-4D92-8F99-F887E8818507}"/>
    <dgm:cxn modelId="{DCEC7F60-690A-40C8-9A26-E4058A24F248}" srcId="{B8CE349F-EBBD-48E9-AF05-9D36A04DBBC4}" destId="{63CB1BED-66E9-41EB-A4AF-A710DB14D942}" srcOrd="0" destOrd="0" parTransId="{DB5A4CF5-2B27-492B-A206-AE75EDFBAB7D}" sibTransId="{DBA6F93B-799D-4BA1-B3D6-34F4C07D25C4}"/>
    <dgm:cxn modelId="{7D42D033-CB3B-434E-9C9D-88544FE54D9E}" srcId="{26FF5951-0CEC-4EA6-9564-CF0A9F174E3C}" destId="{127D86B2-1BEE-4490-A81C-14654D42F825}" srcOrd="1" destOrd="0" parTransId="{D31886D1-927E-4D75-9FAC-EC1B8CE92A8F}" sibTransId="{E634EC2D-C47A-4C98-A3DE-5097E9BBFA6A}"/>
    <dgm:cxn modelId="{5328BD2C-3405-4099-8B4A-C84A2D5CEA1C}" srcId="{127D86B2-1BEE-4490-A81C-14654D42F825}" destId="{1715105B-2E90-487B-B5E3-17904C8DDFDF}" srcOrd="0" destOrd="0" parTransId="{8F685D0F-BDE7-4E10-9545-419911824671}" sibTransId="{A2395E45-88F6-43A7-8625-971F37F020F8}"/>
    <dgm:cxn modelId="{F4AE6D79-2DC7-41C2-8479-A23BFE1B268B}" type="presOf" srcId="{1715105B-2E90-487B-B5E3-17904C8DDFDF}" destId="{659ADCBA-3BBE-45D6-BA09-46B925F9B6B2}" srcOrd="0" destOrd="0" presId="urn:microsoft.com/office/officeart/2005/8/layout/architecture"/>
    <dgm:cxn modelId="{B10F8205-2E4B-4499-AD0E-D7DCBAD8B50F}" srcId="{23630B70-83A9-4855-8210-3CF0B898D3E0}" destId="{26FF5951-0CEC-4EA6-9564-CF0A9F174E3C}" srcOrd="0" destOrd="0" parTransId="{27249F67-74BB-4352-9033-1FA6CB6E1977}" sibTransId="{39B83853-83BF-4707-ABD5-B4DCA77BEC48}"/>
    <dgm:cxn modelId="{96EA3662-FD37-4196-9834-6C67AB21DDD8}" type="presOf" srcId="{127D86B2-1BEE-4490-A81C-14654D42F825}" destId="{C5EDC731-A06F-4BA7-9026-D6B11B3BF73F}" srcOrd="0" destOrd="0" presId="urn:microsoft.com/office/officeart/2005/8/layout/architecture"/>
    <dgm:cxn modelId="{B96DE36E-2D34-4323-8610-C7DBB5D6726E}" type="presOf" srcId="{26FF5951-0CEC-4EA6-9564-CF0A9F174E3C}" destId="{2C8DE2A0-E9D6-463C-88F3-8897E63A86B0}" srcOrd="0" destOrd="0" presId="urn:microsoft.com/office/officeart/2005/8/layout/architecture"/>
    <dgm:cxn modelId="{A4AA5F53-11A7-4D30-A7BC-6D38C10CDFE0}" type="presOf" srcId="{63CB1BED-66E9-41EB-A4AF-A710DB14D942}" destId="{285776FB-942C-4530-ADC8-714B4B4FD4CA}" srcOrd="0" destOrd="0" presId="urn:microsoft.com/office/officeart/2005/8/layout/architecture"/>
    <dgm:cxn modelId="{2E94DF55-C586-44FC-8BE2-D202A41F5CE2}" type="presOf" srcId="{B8CE349F-EBBD-48E9-AF05-9D36A04DBBC4}" destId="{BC2B4BF7-53CD-49A8-BF24-2B5E390E0142}" srcOrd="0" destOrd="0" presId="urn:microsoft.com/office/officeart/2005/8/layout/architecture"/>
    <dgm:cxn modelId="{CC0841BA-72EE-42BC-8D82-EF24651766F2}" type="presParOf" srcId="{CE4D8071-3572-491F-A9DE-E17A99930489}" destId="{F9B0FB07-7F56-4FC3-87DA-77BADB433411}" srcOrd="0" destOrd="0" presId="urn:microsoft.com/office/officeart/2005/8/layout/architecture"/>
    <dgm:cxn modelId="{B978F5AB-AC61-4E81-86DC-610040F140B4}" type="presParOf" srcId="{F9B0FB07-7F56-4FC3-87DA-77BADB433411}" destId="{2C8DE2A0-E9D6-463C-88F3-8897E63A86B0}" srcOrd="0" destOrd="0" presId="urn:microsoft.com/office/officeart/2005/8/layout/architecture"/>
    <dgm:cxn modelId="{D3465789-3F35-4C88-99C7-01258BE4C8F2}" type="presParOf" srcId="{F9B0FB07-7F56-4FC3-87DA-77BADB433411}" destId="{8B166E03-0F34-4C24-B196-042B1A44BE79}" srcOrd="1" destOrd="0" presId="urn:microsoft.com/office/officeart/2005/8/layout/architecture"/>
    <dgm:cxn modelId="{DEF89CCD-4BF7-4FAB-BD79-F438C14BB928}" type="presParOf" srcId="{F9B0FB07-7F56-4FC3-87DA-77BADB433411}" destId="{63AA26EA-D1BC-47AE-B61F-DA381A2887BB}" srcOrd="2" destOrd="0" presId="urn:microsoft.com/office/officeart/2005/8/layout/architecture"/>
    <dgm:cxn modelId="{82478C27-2BC6-4B1D-92EC-850F6D4BE4CD}" type="presParOf" srcId="{63AA26EA-D1BC-47AE-B61F-DA381A2887BB}" destId="{E84BC90F-294B-4DCB-BC05-F6C77324D81F}" srcOrd="0" destOrd="0" presId="urn:microsoft.com/office/officeart/2005/8/layout/architecture"/>
    <dgm:cxn modelId="{D4DEE5CB-80FB-40DA-AE74-C4777C4D8F1A}" type="presParOf" srcId="{E84BC90F-294B-4DCB-BC05-F6C77324D81F}" destId="{BC2B4BF7-53CD-49A8-BF24-2B5E390E0142}" srcOrd="0" destOrd="0" presId="urn:microsoft.com/office/officeart/2005/8/layout/architecture"/>
    <dgm:cxn modelId="{F61A4F2E-081A-4CD9-829A-62B9DDBBCE8E}" type="presParOf" srcId="{E84BC90F-294B-4DCB-BC05-F6C77324D81F}" destId="{D3829440-A05B-4C5E-B1D4-E6319808D249}" srcOrd="1" destOrd="0" presId="urn:microsoft.com/office/officeart/2005/8/layout/architecture"/>
    <dgm:cxn modelId="{51972346-B7E2-4A56-AF17-9043E4D11A27}" type="presParOf" srcId="{E84BC90F-294B-4DCB-BC05-F6C77324D81F}" destId="{EA532E0A-44AA-465F-B59E-02FBD05E6572}" srcOrd="2" destOrd="0" presId="urn:microsoft.com/office/officeart/2005/8/layout/architecture"/>
    <dgm:cxn modelId="{EB0EADF8-3BAD-41E3-B4A7-BA7CA807097E}" type="presParOf" srcId="{EA532E0A-44AA-465F-B59E-02FBD05E6572}" destId="{2D128BC9-2681-4179-BA9B-FFBA6B5A2606}" srcOrd="0" destOrd="0" presId="urn:microsoft.com/office/officeart/2005/8/layout/architecture"/>
    <dgm:cxn modelId="{3A245065-5528-4AD8-9FF0-29FD672B4199}" type="presParOf" srcId="{2D128BC9-2681-4179-BA9B-FFBA6B5A2606}" destId="{285776FB-942C-4530-ADC8-714B4B4FD4CA}" srcOrd="0" destOrd="0" presId="urn:microsoft.com/office/officeart/2005/8/layout/architecture"/>
    <dgm:cxn modelId="{8B71F1CE-D9DD-42B4-A944-D3C371EF289D}" type="presParOf" srcId="{2D128BC9-2681-4179-BA9B-FFBA6B5A2606}" destId="{4CBF6CB7-E6C4-459B-9F2B-543779EC6DE4}" srcOrd="1" destOrd="0" presId="urn:microsoft.com/office/officeart/2005/8/layout/architecture"/>
    <dgm:cxn modelId="{08B5BF91-BA32-482F-92F5-B5A3F9BD49A6}" type="presParOf" srcId="{63AA26EA-D1BC-47AE-B61F-DA381A2887BB}" destId="{A7A65904-55FD-4F96-A6DB-743F5B41531D}" srcOrd="1" destOrd="0" presId="urn:microsoft.com/office/officeart/2005/8/layout/architecture"/>
    <dgm:cxn modelId="{84C53487-2E9C-4E1A-9A05-7560F1217216}" type="presParOf" srcId="{63AA26EA-D1BC-47AE-B61F-DA381A2887BB}" destId="{9A9F3094-A585-4436-9E11-DFCF11144963}" srcOrd="2" destOrd="0" presId="urn:microsoft.com/office/officeart/2005/8/layout/architecture"/>
    <dgm:cxn modelId="{4F75DD37-2ACE-4897-9D96-1EC408F934F7}" type="presParOf" srcId="{9A9F3094-A585-4436-9E11-DFCF11144963}" destId="{C5EDC731-A06F-4BA7-9026-D6B11B3BF73F}" srcOrd="0" destOrd="0" presId="urn:microsoft.com/office/officeart/2005/8/layout/architecture"/>
    <dgm:cxn modelId="{39E20B14-EC6E-4AE6-97BA-1F44C4787D0E}" type="presParOf" srcId="{9A9F3094-A585-4436-9E11-DFCF11144963}" destId="{0D826C2D-CA52-456D-8C0F-0BF20BFFC951}" srcOrd="1" destOrd="0" presId="urn:microsoft.com/office/officeart/2005/8/layout/architecture"/>
    <dgm:cxn modelId="{6FF44C9C-1832-43D5-8E6D-4B0D90917B8D}" type="presParOf" srcId="{9A9F3094-A585-4436-9E11-DFCF11144963}" destId="{E8E314B0-E31A-4DDF-AB8B-65BA7D72D521}" srcOrd="2" destOrd="0" presId="urn:microsoft.com/office/officeart/2005/8/layout/architecture"/>
    <dgm:cxn modelId="{CCB31206-2835-4591-9A74-0B76B7BD02EA}" type="presParOf" srcId="{E8E314B0-E31A-4DDF-AB8B-65BA7D72D521}" destId="{18DA3C6C-9747-4FE8-95D9-8D1445F9E652}" srcOrd="0" destOrd="0" presId="urn:microsoft.com/office/officeart/2005/8/layout/architecture"/>
    <dgm:cxn modelId="{9C3CE233-11A1-48BE-96AF-D8B9795CDFF4}" type="presParOf" srcId="{18DA3C6C-9747-4FE8-95D9-8D1445F9E652}" destId="{659ADCBA-3BBE-45D6-BA09-46B925F9B6B2}" srcOrd="0" destOrd="0" presId="urn:microsoft.com/office/officeart/2005/8/layout/architecture"/>
    <dgm:cxn modelId="{6F765474-E51E-4C38-9E42-231C34BE4501}" type="presParOf" srcId="{18DA3C6C-9747-4FE8-95D9-8D1445F9E652}" destId="{27E0BA46-B9D4-4239-8AEA-8E308EDAE6A8}" srcOrd="1" destOrd="0" presId="urn:microsoft.com/office/officeart/2005/8/layout/architecture"/>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8E09EF2F-F44E-4B54-AC31-42A0C0A59466}" type="doc">
      <dgm:prSet loTypeId="urn:microsoft.com/office/officeart/2005/8/layout/chevronAccent+Icon" loCatId="process" qsTypeId="urn:microsoft.com/office/officeart/2005/8/quickstyle/simple5" qsCatId="simple" csTypeId="urn:microsoft.com/office/officeart/2005/8/colors/accent1_2" csCatId="accent1" phldr="1"/>
      <dgm:spPr/>
      <dgm:t>
        <a:bodyPr/>
        <a:lstStyle/>
        <a:p>
          <a:endParaRPr lang="en-GB"/>
        </a:p>
      </dgm:t>
    </dgm:pt>
    <dgm:pt modelId="{C9957138-060E-4237-8352-0781D0722406}">
      <dgm:prSet phldrT="[Text]" custT="1"/>
      <dgm:spPr/>
      <dgm:t>
        <a:bodyPr/>
        <a:lstStyle/>
        <a:p>
          <a:r>
            <a:rPr lang="ar-SA" sz="2400" b="1" dirty="0">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rPr>
            <a:t>حصر الوثائق بنموذج</a:t>
          </a:r>
          <a:endParaRPr lang="en-GB" sz="2400" dirty="0"/>
        </a:p>
      </dgm:t>
    </dgm:pt>
    <dgm:pt modelId="{7A7B23D9-C081-482C-864C-BD1659533DDD}" type="parTrans" cxnId="{32403A00-EDE5-4CA7-B278-7AAA26C65E50}">
      <dgm:prSet/>
      <dgm:spPr/>
      <dgm:t>
        <a:bodyPr/>
        <a:lstStyle/>
        <a:p>
          <a:endParaRPr lang="en-GB"/>
        </a:p>
      </dgm:t>
    </dgm:pt>
    <dgm:pt modelId="{9D4BB4E0-06C6-4648-8C9F-325AFD0EC65D}" type="sibTrans" cxnId="{32403A00-EDE5-4CA7-B278-7AAA26C65E50}">
      <dgm:prSet/>
      <dgm:spPr/>
      <dgm:t>
        <a:bodyPr/>
        <a:lstStyle/>
        <a:p>
          <a:endParaRPr lang="en-GB"/>
        </a:p>
      </dgm:t>
    </dgm:pt>
    <dgm:pt modelId="{5C572261-8979-41EF-A875-A6CEB48550E1}">
      <dgm:prSet phldrT="[Text]" custT="1"/>
      <dgm:spPr/>
      <dgm:t>
        <a:bodyPr/>
        <a:lstStyle/>
        <a:p>
          <a:pPr marL="0" lvl="0" indent="0" algn="ctr" defTabSz="1066800">
            <a:lnSpc>
              <a:spcPct val="90000"/>
            </a:lnSpc>
            <a:spcBef>
              <a:spcPct val="0"/>
            </a:spcBef>
            <a:spcAft>
              <a:spcPct val="35000"/>
            </a:spcAft>
            <a:buNone/>
          </a:pPr>
          <a:r>
            <a:rPr lang="ar-SA" sz="2400" b="1" kern="1200" dirty="0">
              <a:solidFill>
                <a:prstClr val="black">
                  <a:hueOff val="0"/>
                  <a:satOff val="0"/>
                  <a:lumOff val="0"/>
                  <a:alphaOff val="0"/>
                </a:prstClr>
              </a:solidFill>
              <a:effectLst>
                <a:outerShdw blurRad="38100" dist="38100" dir="2700000" algn="tl">
                  <a:srgbClr val="000000">
                    <a:alpha val="43137"/>
                  </a:srgbClr>
                </a:outerShdw>
              </a:effectLst>
              <a:latin typeface="Sakkal Majalla" panose="02000000000000000000" pitchFamily="2" charset="-78"/>
              <a:ea typeface="+mn-ea"/>
              <a:cs typeface="Sakkal Majalla" panose="02000000000000000000" pitchFamily="2" charset="-78"/>
            </a:rPr>
            <a:t>تقويم نموذج </a:t>
          </a:r>
        </a:p>
        <a:p>
          <a:pPr marL="0" lvl="0" indent="0" algn="ctr" defTabSz="1066800">
            <a:lnSpc>
              <a:spcPct val="90000"/>
            </a:lnSpc>
            <a:spcBef>
              <a:spcPct val="0"/>
            </a:spcBef>
            <a:spcAft>
              <a:spcPct val="35000"/>
            </a:spcAft>
            <a:buNone/>
          </a:pPr>
          <a:r>
            <a:rPr lang="ar-SA" sz="2400" b="1" kern="1200" dirty="0">
              <a:solidFill>
                <a:prstClr val="black">
                  <a:hueOff val="0"/>
                  <a:satOff val="0"/>
                  <a:lumOff val="0"/>
                  <a:alphaOff val="0"/>
                </a:prstClr>
              </a:solidFill>
              <a:effectLst>
                <a:outerShdw blurRad="38100" dist="38100" dir="2700000" algn="tl">
                  <a:srgbClr val="000000">
                    <a:alpha val="43137"/>
                  </a:srgbClr>
                </a:outerShdw>
              </a:effectLst>
              <a:latin typeface="Sakkal Majalla" panose="02000000000000000000" pitchFamily="2" charset="-78"/>
              <a:ea typeface="+mn-ea"/>
              <a:cs typeface="Sakkal Majalla" panose="02000000000000000000" pitchFamily="2" charset="-78"/>
            </a:rPr>
            <a:t>حصر الوثائق</a:t>
          </a:r>
          <a:endParaRPr lang="en-GB" sz="2400" b="1" kern="1200" dirty="0">
            <a:solidFill>
              <a:prstClr val="black">
                <a:hueOff val="0"/>
                <a:satOff val="0"/>
                <a:lumOff val="0"/>
                <a:alphaOff val="0"/>
              </a:prstClr>
            </a:solidFill>
            <a:effectLst>
              <a:outerShdw blurRad="38100" dist="38100" dir="2700000" algn="tl">
                <a:srgbClr val="000000">
                  <a:alpha val="43137"/>
                </a:srgbClr>
              </a:outerShdw>
            </a:effectLst>
            <a:latin typeface="Sakkal Majalla" panose="02000000000000000000" pitchFamily="2" charset="-78"/>
            <a:ea typeface="+mn-ea"/>
            <a:cs typeface="Sakkal Majalla" panose="02000000000000000000" pitchFamily="2" charset="-78"/>
          </a:endParaRPr>
        </a:p>
      </dgm:t>
    </dgm:pt>
    <dgm:pt modelId="{9C77E264-AEC4-4F3C-83FB-CBA4727BAB75}" type="parTrans" cxnId="{A2526869-60BF-4FEE-9DE1-1A1C4D0640F4}">
      <dgm:prSet/>
      <dgm:spPr/>
      <dgm:t>
        <a:bodyPr/>
        <a:lstStyle/>
        <a:p>
          <a:endParaRPr lang="en-GB"/>
        </a:p>
      </dgm:t>
    </dgm:pt>
    <dgm:pt modelId="{1E6043C1-BA73-4D89-859B-58F0F51D7DCE}" type="sibTrans" cxnId="{A2526869-60BF-4FEE-9DE1-1A1C4D0640F4}">
      <dgm:prSet/>
      <dgm:spPr/>
      <dgm:t>
        <a:bodyPr/>
        <a:lstStyle/>
        <a:p>
          <a:endParaRPr lang="en-GB"/>
        </a:p>
      </dgm:t>
    </dgm:pt>
    <dgm:pt modelId="{54790A17-C75A-49C9-A347-E16A501CCECD}">
      <dgm:prSet phldrT="[Text]" custT="1"/>
      <dgm:spPr/>
      <dgm:t>
        <a:bodyPr/>
        <a:lstStyle/>
        <a:p>
          <a:pPr marL="0" lvl="0" indent="0" algn="ctr" defTabSz="1066800">
            <a:lnSpc>
              <a:spcPct val="90000"/>
            </a:lnSpc>
            <a:spcBef>
              <a:spcPct val="0"/>
            </a:spcBef>
            <a:spcAft>
              <a:spcPct val="35000"/>
            </a:spcAft>
            <a:buNone/>
          </a:pPr>
          <a:r>
            <a:rPr lang="ar-SA" sz="2400" b="1" kern="1200" dirty="0">
              <a:solidFill>
                <a:prstClr val="black">
                  <a:hueOff val="0"/>
                  <a:satOff val="0"/>
                  <a:lumOff val="0"/>
                  <a:alphaOff val="0"/>
                </a:prstClr>
              </a:solidFill>
              <a:effectLst>
                <a:outerShdw blurRad="38100" dist="38100" dir="2700000" algn="tl">
                  <a:srgbClr val="000000">
                    <a:alpha val="43137"/>
                  </a:srgbClr>
                </a:outerShdw>
              </a:effectLst>
              <a:latin typeface="Sakkal Majalla" panose="02000000000000000000" pitchFamily="2" charset="-78"/>
              <a:ea typeface="+mn-ea"/>
              <a:cs typeface="Sakkal Majalla" panose="02000000000000000000" pitchFamily="2" charset="-78"/>
            </a:rPr>
            <a:t>فرز وفهرسة أصول الوثائق</a:t>
          </a:r>
          <a:endParaRPr lang="en-GB" sz="2400" b="1" kern="1200" dirty="0">
            <a:solidFill>
              <a:prstClr val="black">
                <a:hueOff val="0"/>
                <a:satOff val="0"/>
                <a:lumOff val="0"/>
                <a:alphaOff val="0"/>
              </a:prstClr>
            </a:solidFill>
            <a:effectLst>
              <a:outerShdw blurRad="38100" dist="38100" dir="2700000" algn="tl">
                <a:srgbClr val="000000">
                  <a:alpha val="43137"/>
                </a:srgbClr>
              </a:outerShdw>
            </a:effectLst>
            <a:latin typeface="Sakkal Majalla" panose="02000000000000000000" pitchFamily="2" charset="-78"/>
            <a:ea typeface="+mn-ea"/>
            <a:cs typeface="Sakkal Majalla" panose="02000000000000000000" pitchFamily="2" charset="-78"/>
          </a:endParaRPr>
        </a:p>
      </dgm:t>
    </dgm:pt>
    <dgm:pt modelId="{25452EFE-B699-41CF-8932-F028B7E146F4}" type="parTrans" cxnId="{06EEB862-5585-4A32-A0DF-E2C3604726B7}">
      <dgm:prSet/>
      <dgm:spPr/>
      <dgm:t>
        <a:bodyPr/>
        <a:lstStyle/>
        <a:p>
          <a:endParaRPr lang="en-GB"/>
        </a:p>
      </dgm:t>
    </dgm:pt>
    <dgm:pt modelId="{8C1CDB78-92E8-4C80-ADA0-FA01E6A31A59}" type="sibTrans" cxnId="{06EEB862-5585-4A32-A0DF-E2C3604726B7}">
      <dgm:prSet/>
      <dgm:spPr/>
      <dgm:t>
        <a:bodyPr/>
        <a:lstStyle/>
        <a:p>
          <a:endParaRPr lang="en-GB"/>
        </a:p>
      </dgm:t>
    </dgm:pt>
    <dgm:pt modelId="{70C7BE2B-1AD4-4C1E-9D45-55D0B3950D6B}">
      <dgm:prSet phldrT="[Text]" custT="1"/>
      <dgm:spPr/>
      <dgm:t>
        <a:bodyPr/>
        <a:lstStyle/>
        <a:p>
          <a:pPr marL="0" lvl="0" indent="0" algn="ctr" defTabSz="1066800">
            <a:lnSpc>
              <a:spcPct val="90000"/>
            </a:lnSpc>
            <a:spcBef>
              <a:spcPct val="0"/>
            </a:spcBef>
            <a:spcAft>
              <a:spcPct val="35000"/>
            </a:spcAft>
            <a:buNone/>
          </a:pPr>
          <a:r>
            <a:rPr lang="ar-SA" sz="2400" b="1" kern="1200" dirty="0">
              <a:solidFill>
                <a:prstClr val="black">
                  <a:hueOff val="0"/>
                  <a:satOff val="0"/>
                  <a:lumOff val="0"/>
                  <a:alphaOff val="0"/>
                </a:prstClr>
              </a:solidFill>
              <a:effectLst>
                <a:outerShdw blurRad="38100" dist="38100" dir="2700000" algn="tl">
                  <a:srgbClr val="000000">
                    <a:alpha val="43137"/>
                  </a:srgbClr>
                </a:outerShdw>
              </a:effectLst>
              <a:latin typeface="Sakkal Majalla" panose="02000000000000000000" pitchFamily="2" charset="-78"/>
              <a:ea typeface="+mn-ea"/>
              <a:cs typeface="Sakkal Majalla" panose="02000000000000000000" pitchFamily="2" charset="-78"/>
            </a:rPr>
            <a:t>أرشفة الوثائق</a:t>
          </a:r>
          <a:endParaRPr lang="en-GB" sz="2400" b="1" kern="1200" dirty="0">
            <a:solidFill>
              <a:prstClr val="black">
                <a:hueOff val="0"/>
                <a:satOff val="0"/>
                <a:lumOff val="0"/>
                <a:alphaOff val="0"/>
              </a:prstClr>
            </a:solidFill>
            <a:effectLst>
              <a:outerShdw blurRad="38100" dist="38100" dir="2700000" algn="tl">
                <a:srgbClr val="000000">
                  <a:alpha val="43137"/>
                </a:srgbClr>
              </a:outerShdw>
            </a:effectLst>
            <a:latin typeface="Sakkal Majalla" panose="02000000000000000000" pitchFamily="2" charset="-78"/>
            <a:ea typeface="+mn-ea"/>
            <a:cs typeface="Sakkal Majalla" panose="02000000000000000000" pitchFamily="2" charset="-78"/>
          </a:endParaRPr>
        </a:p>
      </dgm:t>
    </dgm:pt>
    <dgm:pt modelId="{1E91EB67-C924-4B0F-B7BA-836EF7D1923C}" type="parTrans" cxnId="{89F88860-5D3A-4CE2-BE02-77E6E99A3C62}">
      <dgm:prSet/>
      <dgm:spPr/>
      <dgm:t>
        <a:bodyPr/>
        <a:lstStyle/>
        <a:p>
          <a:endParaRPr lang="en-GB"/>
        </a:p>
      </dgm:t>
    </dgm:pt>
    <dgm:pt modelId="{42E3C9C1-D769-4F8D-86A9-E433B9FCABE8}" type="sibTrans" cxnId="{89F88860-5D3A-4CE2-BE02-77E6E99A3C62}">
      <dgm:prSet/>
      <dgm:spPr/>
      <dgm:t>
        <a:bodyPr/>
        <a:lstStyle/>
        <a:p>
          <a:endParaRPr lang="en-GB"/>
        </a:p>
      </dgm:t>
    </dgm:pt>
    <dgm:pt modelId="{87CEEFD6-A7F5-4F42-9A2E-E266248FCE4E}" type="pres">
      <dgm:prSet presAssocID="{8E09EF2F-F44E-4B54-AC31-42A0C0A59466}" presName="Name0" presStyleCnt="0">
        <dgm:presLayoutVars>
          <dgm:dir val="rev"/>
          <dgm:resizeHandles val="exact"/>
        </dgm:presLayoutVars>
      </dgm:prSet>
      <dgm:spPr/>
      <dgm:t>
        <a:bodyPr/>
        <a:lstStyle/>
        <a:p>
          <a:pPr rtl="1"/>
          <a:endParaRPr lang="ar-SA"/>
        </a:p>
      </dgm:t>
    </dgm:pt>
    <dgm:pt modelId="{7EE2B397-F0B1-43FD-83AA-3BACEF88C0F4}" type="pres">
      <dgm:prSet presAssocID="{C9957138-060E-4237-8352-0781D0722406}" presName="composite" presStyleCnt="0"/>
      <dgm:spPr/>
    </dgm:pt>
    <dgm:pt modelId="{5D718895-D170-41F6-A8CE-A139B688A2D1}" type="pres">
      <dgm:prSet presAssocID="{C9957138-060E-4237-8352-0781D0722406}" presName="bgChev" presStyleLbl="node1" presStyleIdx="0" presStyleCnt="4"/>
      <dgm:spPr>
        <a:solidFill>
          <a:schemeClr val="accent6">
            <a:lumMod val="60000"/>
            <a:lumOff val="40000"/>
          </a:schemeClr>
        </a:solidFill>
      </dgm:spPr>
    </dgm:pt>
    <dgm:pt modelId="{E160743F-2B08-41FE-84C0-436C7921E2CD}" type="pres">
      <dgm:prSet presAssocID="{C9957138-060E-4237-8352-0781D0722406}" presName="txNode" presStyleLbl="fgAcc1" presStyleIdx="0" presStyleCnt="4">
        <dgm:presLayoutVars>
          <dgm:bulletEnabled val="1"/>
        </dgm:presLayoutVars>
      </dgm:prSet>
      <dgm:spPr/>
      <dgm:t>
        <a:bodyPr/>
        <a:lstStyle/>
        <a:p>
          <a:pPr rtl="1"/>
          <a:endParaRPr lang="ar-SA"/>
        </a:p>
      </dgm:t>
    </dgm:pt>
    <dgm:pt modelId="{8E623966-1FA0-41EF-A955-A4256F057BD0}" type="pres">
      <dgm:prSet presAssocID="{9D4BB4E0-06C6-4648-8C9F-325AFD0EC65D}" presName="compositeSpace" presStyleCnt="0"/>
      <dgm:spPr/>
    </dgm:pt>
    <dgm:pt modelId="{048803DF-859A-474B-8177-94946D98627E}" type="pres">
      <dgm:prSet presAssocID="{5C572261-8979-41EF-A875-A6CEB48550E1}" presName="composite" presStyleCnt="0"/>
      <dgm:spPr/>
    </dgm:pt>
    <dgm:pt modelId="{A6617714-2E5B-4C88-AFA3-EF0B612DB16F}" type="pres">
      <dgm:prSet presAssocID="{5C572261-8979-41EF-A875-A6CEB48550E1}" presName="bgChev" presStyleLbl="node1" presStyleIdx="1" presStyleCnt="4"/>
      <dgm:spPr>
        <a:solidFill>
          <a:schemeClr val="accent6">
            <a:lumMod val="60000"/>
            <a:lumOff val="40000"/>
          </a:schemeClr>
        </a:solidFill>
      </dgm:spPr>
    </dgm:pt>
    <dgm:pt modelId="{836F7C2D-E2C6-49A1-B40C-4FAC6E6636E2}" type="pres">
      <dgm:prSet presAssocID="{5C572261-8979-41EF-A875-A6CEB48550E1}" presName="txNode" presStyleLbl="fgAcc1" presStyleIdx="1" presStyleCnt="4">
        <dgm:presLayoutVars>
          <dgm:bulletEnabled val="1"/>
        </dgm:presLayoutVars>
      </dgm:prSet>
      <dgm:spPr/>
      <dgm:t>
        <a:bodyPr/>
        <a:lstStyle/>
        <a:p>
          <a:pPr rtl="1"/>
          <a:endParaRPr lang="ar-SA"/>
        </a:p>
      </dgm:t>
    </dgm:pt>
    <dgm:pt modelId="{3D7F1BFA-6306-46A6-9947-A10E38688C33}" type="pres">
      <dgm:prSet presAssocID="{1E6043C1-BA73-4D89-859B-58F0F51D7DCE}" presName="compositeSpace" presStyleCnt="0"/>
      <dgm:spPr/>
    </dgm:pt>
    <dgm:pt modelId="{1701CD21-F673-4E47-83D8-2FFC10A240EC}" type="pres">
      <dgm:prSet presAssocID="{54790A17-C75A-49C9-A347-E16A501CCECD}" presName="composite" presStyleCnt="0"/>
      <dgm:spPr/>
    </dgm:pt>
    <dgm:pt modelId="{42B6B96B-0238-4C2A-ACD9-E056F60C9006}" type="pres">
      <dgm:prSet presAssocID="{54790A17-C75A-49C9-A347-E16A501CCECD}" presName="bgChev" presStyleLbl="node1" presStyleIdx="2" presStyleCnt="4"/>
      <dgm:spPr>
        <a:solidFill>
          <a:schemeClr val="accent6">
            <a:lumMod val="60000"/>
            <a:lumOff val="40000"/>
          </a:schemeClr>
        </a:solidFill>
      </dgm:spPr>
    </dgm:pt>
    <dgm:pt modelId="{E3C3F10A-5CF6-4156-B1AF-E0BE410DBF89}" type="pres">
      <dgm:prSet presAssocID="{54790A17-C75A-49C9-A347-E16A501CCECD}" presName="txNode" presStyleLbl="fgAcc1" presStyleIdx="2" presStyleCnt="4">
        <dgm:presLayoutVars>
          <dgm:bulletEnabled val="1"/>
        </dgm:presLayoutVars>
      </dgm:prSet>
      <dgm:spPr/>
      <dgm:t>
        <a:bodyPr/>
        <a:lstStyle/>
        <a:p>
          <a:pPr rtl="1"/>
          <a:endParaRPr lang="ar-SA"/>
        </a:p>
      </dgm:t>
    </dgm:pt>
    <dgm:pt modelId="{CAD335A3-725A-42E0-B1E6-4A5445400780}" type="pres">
      <dgm:prSet presAssocID="{8C1CDB78-92E8-4C80-ADA0-FA01E6A31A59}" presName="compositeSpace" presStyleCnt="0"/>
      <dgm:spPr/>
    </dgm:pt>
    <dgm:pt modelId="{F1E847B9-A575-452B-8766-1F9F5DAC6867}" type="pres">
      <dgm:prSet presAssocID="{70C7BE2B-1AD4-4C1E-9D45-55D0B3950D6B}" presName="composite" presStyleCnt="0"/>
      <dgm:spPr/>
    </dgm:pt>
    <dgm:pt modelId="{2768C553-DE7C-40E4-8D4E-9188CDFA7F24}" type="pres">
      <dgm:prSet presAssocID="{70C7BE2B-1AD4-4C1E-9D45-55D0B3950D6B}" presName="bgChev" presStyleLbl="node1" presStyleIdx="3" presStyleCnt="4"/>
      <dgm:spPr>
        <a:solidFill>
          <a:schemeClr val="accent6">
            <a:lumMod val="60000"/>
            <a:lumOff val="40000"/>
          </a:schemeClr>
        </a:solidFill>
      </dgm:spPr>
    </dgm:pt>
    <dgm:pt modelId="{26B9DA88-E117-47B2-9132-808607E9AFDD}" type="pres">
      <dgm:prSet presAssocID="{70C7BE2B-1AD4-4C1E-9D45-55D0B3950D6B}" presName="txNode" presStyleLbl="fgAcc1" presStyleIdx="3" presStyleCnt="4">
        <dgm:presLayoutVars>
          <dgm:bulletEnabled val="1"/>
        </dgm:presLayoutVars>
      </dgm:prSet>
      <dgm:spPr/>
      <dgm:t>
        <a:bodyPr/>
        <a:lstStyle/>
        <a:p>
          <a:pPr rtl="1"/>
          <a:endParaRPr lang="ar-SA"/>
        </a:p>
      </dgm:t>
    </dgm:pt>
  </dgm:ptLst>
  <dgm:cxnLst>
    <dgm:cxn modelId="{1DB2BC94-59F0-47C2-95D7-7E79AF2077B8}" type="presOf" srcId="{5C572261-8979-41EF-A875-A6CEB48550E1}" destId="{836F7C2D-E2C6-49A1-B40C-4FAC6E6636E2}" srcOrd="0" destOrd="0" presId="urn:microsoft.com/office/officeart/2005/8/layout/chevronAccent+Icon"/>
    <dgm:cxn modelId="{32403A00-EDE5-4CA7-B278-7AAA26C65E50}" srcId="{8E09EF2F-F44E-4B54-AC31-42A0C0A59466}" destId="{C9957138-060E-4237-8352-0781D0722406}" srcOrd="0" destOrd="0" parTransId="{7A7B23D9-C081-482C-864C-BD1659533DDD}" sibTransId="{9D4BB4E0-06C6-4648-8C9F-325AFD0EC65D}"/>
    <dgm:cxn modelId="{89F88860-5D3A-4CE2-BE02-77E6E99A3C62}" srcId="{8E09EF2F-F44E-4B54-AC31-42A0C0A59466}" destId="{70C7BE2B-1AD4-4C1E-9D45-55D0B3950D6B}" srcOrd="3" destOrd="0" parTransId="{1E91EB67-C924-4B0F-B7BA-836EF7D1923C}" sibTransId="{42E3C9C1-D769-4F8D-86A9-E433B9FCABE8}"/>
    <dgm:cxn modelId="{A2526869-60BF-4FEE-9DE1-1A1C4D0640F4}" srcId="{8E09EF2F-F44E-4B54-AC31-42A0C0A59466}" destId="{5C572261-8979-41EF-A875-A6CEB48550E1}" srcOrd="1" destOrd="0" parTransId="{9C77E264-AEC4-4F3C-83FB-CBA4727BAB75}" sibTransId="{1E6043C1-BA73-4D89-859B-58F0F51D7DCE}"/>
    <dgm:cxn modelId="{ADA1CA76-7DED-4305-8717-1473CBB01EEB}" type="presOf" srcId="{C9957138-060E-4237-8352-0781D0722406}" destId="{E160743F-2B08-41FE-84C0-436C7921E2CD}" srcOrd="0" destOrd="0" presId="urn:microsoft.com/office/officeart/2005/8/layout/chevronAccent+Icon"/>
    <dgm:cxn modelId="{D0B13638-D36B-4956-AC24-A5B5FB50343E}" type="presOf" srcId="{54790A17-C75A-49C9-A347-E16A501CCECD}" destId="{E3C3F10A-5CF6-4156-B1AF-E0BE410DBF89}" srcOrd="0" destOrd="0" presId="urn:microsoft.com/office/officeart/2005/8/layout/chevronAccent+Icon"/>
    <dgm:cxn modelId="{635B74CA-2F64-4E65-94D8-F5AD73487663}" type="presOf" srcId="{70C7BE2B-1AD4-4C1E-9D45-55D0B3950D6B}" destId="{26B9DA88-E117-47B2-9132-808607E9AFDD}" srcOrd="0" destOrd="0" presId="urn:microsoft.com/office/officeart/2005/8/layout/chevronAccent+Icon"/>
    <dgm:cxn modelId="{06EEB862-5585-4A32-A0DF-E2C3604726B7}" srcId="{8E09EF2F-F44E-4B54-AC31-42A0C0A59466}" destId="{54790A17-C75A-49C9-A347-E16A501CCECD}" srcOrd="2" destOrd="0" parTransId="{25452EFE-B699-41CF-8932-F028B7E146F4}" sibTransId="{8C1CDB78-92E8-4C80-ADA0-FA01E6A31A59}"/>
    <dgm:cxn modelId="{FE2D3BD0-228C-4309-AD2D-7ACE85C858AD}" type="presOf" srcId="{8E09EF2F-F44E-4B54-AC31-42A0C0A59466}" destId="{87CEEFD6-A7F5-4F42-9A2E-E266248FCE4E}" srcOrd="0" destOrd="0" presId="urn:microsoft.com/office/officeart/2005/8/layout/chevronAccent+Icon"/>
    <dgm:cxn modelId="{8B78C918-8E5D-456E-BC5F-EF40E4F907C7}" type="presParOf" srcId="{87CEEFD6-A7F5-4F42-9A2E-E266248FCE4E}" destId="{7EE2B397-F0B1-43FD-83AA-3BACEF88C0F4}" srcOrd="0" destOrd="0" presId="urn:microsoft.com/office/officeart/2005/8/layout/chevronAccent+Icon"/>
    <dgm:cxn modelId="{68183F1B-5BC0-49D2-B8F1-71004FD4B54C}" type="presParOf" srcId="{7EE2B397-F0B1-43FD-83AA-3BACEF88C0F4}" destId="{5D718895-D170-41F6-A8CE-A139B688A2D1}" srcOrd="0" destOrd="0" presId="urn:microsoft.com/office/officeart/2005/8/layout/chevronAccent+Icon"/>
    <dgm:cxn modelId="{89AD6E28-A1B9-4C09-A3E2-C71E6601FD0E}" type="presParOf" srcId="{7EE2B397-F0B1-43FD-83AA-3BACEF88C0F4}" destId="{E160743F-2B08-41FE-84C0-436C7921E2CD}" srcOrd="1" destOrd="0" presId="urn:microsoft.com/office/officeart/2005/8/layout/chevronAccent+Icon"/>
    <dgm:cxn modelId="{E2FA1AC2-2BB4-418A-9103-E328F81A1ABB}" type="presParOf" srcId="{87CEEFD6-A7F5-4F42-9A2E-E266248FCE4E}" destId="{8E623966-1FA0-41EF-A955-A4256F057BD0}" srcOrd="1" destOrd="0" presId="urn:microsoft.com/office/officeart/2005/8/layout/chevronAccent+Icon"/>
    <dgm:cxn modelId="{8ADDA840-0578-42D8-9F33-612A7CCF0A7A}" type="presParOf" srcId="{87CEEFD6-A7F5-4F42-9A2E-E266248FCE4E}" destId="{048803DF-859A-474B-8177-94946D98627E}" srcOrd="2" destOrd="0" presId="urn:microsoft.com/office/officeart/2005/8/layout/chevronAccent+Icon"/>
    <dgm:cxn modelId="{A0D69A3C-4F5C-44A7-A38F-E8CA08E9C9E6}" type="presParOf" srcId="{048803DF-859A-474B-8177-94946D98627E}" destId="{A6617714-2E5B-4C88-AFA3-EF0B612DB16F}" srcOrd="0" destOrd="0" presId="urn:microsoft.com/office/officeart/2005/8/layout/chevronAccent+Icon"/>
    <dgm:cxn modelId="{F5AF9411-931E-4BE9-A21D-2D9654BCB752}" type="presParOf" srcId="{048803DF-859A-474B-8177-94946D98627E}" destId="{836F7C2D-E2C6-49A1-B40C-4FAC6E6636E2}" srcOrd="1" destOrd="0" presId="urn:microsoft.com/office/officeart/2005/8/layout/chevronAccent+Icon"/>
    <dgm:cxn modelId="{0A8BA106-49A3-4E20-974A-775DCF6682B5}" type="presParOf" srcId="{87CEEFD6-A7F5-4F42-9A2E-E266248FCE4E}" destId="{3D7F1BFA-6306-46A6-9947-A10E38688C33}" srcOrd="3" destOrd="0" presId="urn:microsoft.com/office/officeart/2005/8/layout/chevronAccent+Icon"/>
    <dgm:cxn modelId="{BA600448-8DBC-44EF-B1B7-86C80706336A}" type="presParOf" srcId="{87CEEFD6-A7F5-4F42-9A2E-E266248FCE4E}" destId="{1701CD21-F673-4E47-83D8-2FFC10A240EC}" srcOrd="4" destOrd="0" presId="urn:microsoft.com/office/officeart/2005/8/layout/chevronAccent+Icon"/>
    <dgm:cxn modelId="{0E815B65-7879-413D-B4D4-BD7D55247741}" type="presParOf" srcId="{1701CD21-F673-4E47-83D8-2FFC10A240EC}" destId="{42B6B96B-0238-4C2A-ACD9-E056F60C9006}" srcOrd="0" destOrd="0" presId="urn:microsoft.com/office/officeart/2005/8/layout/chevronAccent+Icon"/>
    <dgm:cxn modelId="{1CAB1D08-3A43-4183-B2F0-98BE5450FB82}" type="presParOf" srcId="{1701CD21-F673-4E47-83D8-2FFC10A240EC}" destId="{E3C3F10A-5CF6-4156-B1AF-E0BE410DBF89}" srcOrd="1" destOrd="0" presId="urn:microsoft.com/office/officeart/2005/8/layout/chevronAccent+Icon"/>
    <dgm:cxn modelId="{69D72CC9-592C-4CD5-98EF-0CA4C1BB3E49}" type="presParOf" srcId="{87CEEFD6-A7F5-4F42-9A2E-E266248FCE4E}" destId="{CAD335A3-725A-42E0-B1E6-4A5445400780}" srcOrd="5" destOrd="0" presId="urn:microsoft.com/office/officeart/2005/8/layout/chevronAccent+Icon"/>
    <dgm:cxn modelId="{4C848886-0D50-47BC-81B9-FDA11F963A20}" type="presParOf" srcId="{87CEEFD6-A7F5-4F42-9A2E-E266248FCE4E}" destId="{F1E847B9-A575-452B-8766-1F9F5DAC6867}" srcOrd="6" destOrd="0" presId="urn:microsoft.com/office/officeart/2005/8/layout/chevronAccent+Icon"/>
    <dgm:cxn modelId="{020AD7E4-D192-4E40-A01E-560034F6ACE5}" type="presParOf" srcId="{F1E847B9-A575-452B-8766-1F9F5DAC6867}" destId="{2768C553-DE7C-40E4-8D4E-9188CDFA7F24}" srcOrd="0" destOrd="0" presId="urn:microsoft.com/office/officeart/2005/8/layout/chevronAccent+Icon"/>
    <dgm:cxn modelId="{E1A6C4DF-D695-480B-B534-9A749223B8A8}" type="presParOf" srcId="{F1E847B9-A575-452B-8766-1F9F5DAC6867}" destId="{26B9DA88-E117-47B2-9132-808607E9AFDD}" srcOrd="1" destOrd="0" presId="urn:microsoft.com/office/officeart/2005/8/layout/chevronAccent+Icon"/>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11/layout/TabList">
  <dgm:title val="Tab List"/>
  <dgm:desc val="Use to show non-sequential or grouped blocks of information. Works well for lists with a small amount of Level 1 text. The first Level 2 displays next to the Level 1 text  and the remaining Level 2 text appears beneath the Level 1 text."/>
  <dgm:catLst>
    <dgm:cat type="list" pri="4500"/>
    <dgm:cat type="officeonline" pri="11000"/>
  </dgm:catLst>
  <dgm:sampData>
    <dgm:dataModel>
      <dgm:ptLst>
        <dgm:pt modelId="0" type="doc"/>
        <dgm:pt modelId="10">
          <dgm:prSet phldr="1"/>
        </dgm:pt>
        <dgm:pt modelId="11">
          <dgm:prSet phldr="1"/>
        </dgm:pt>
        <dgm:pt modelId="12">
          <dgm:prSet phldr="1"/>
        </dgm:pt>
        <dgm:pt modelId="20">
          <dgm:prSet phldr="1"/>
        </dgm:pt>
        <dgm:pt modelId="21">
          <dgm:prSet phldr="1"/>
        </dgm:pt>
        <dgm:pt modelId="22">
          <dgm:prSet phldr="1"/>
        </dgm:pt>
        <dgm:pt modelId="30">
          <dgm:prSet phldr="1"/>
        </dgm:pt>
        <dgm:pt modelId="31">
          <dgm:prSet phldr="1"/>
        </dgm:pt>
        <dgm:pt modelId="32">
          <dgm:prSet phldr="1"/>
        </dgm:pt>
      </dgm:ptLst>
      <dgm:cxnLst>
        <dgm:cxn modelId="40" srcId="0" destId="10" srcOrd="0" destOrd="0"/>
        <dgm:cxn modelId="41" srcId="10" destId="11" srcOrd="0" destOrd="0"/>
        <dgm:cxn modelId="42" srcId="10" destId="12" srcOrd="0" destOrd="0"/>
        <dgm:cxn modelId="50" srcId="0" destId="20" srcOrd="1" destOrd="0"/>
        <dgm:cxn modelId="51" srcId="20" destId="21" srcOrd="1" destOrd="0"/>
        <dgm:cxn modelId="52" srcId="20" destId="22" srcOrd="1" destOrd="0"/>
        <dgm:cxn modelId="60" srcId="0" destId="30" srcOrd="2" destOrd="0"/>
        <dgm:cxn modelId="61" srcId="30" destId="31" srcOrd="2" destOrd="0"/>
        <dgm:cxn modelId="62" srcId="30" destId="32" srcOrd="2" destOrd="0"/>
      </dgm:cxnLst>
      <dgm:bg/>
      <dgm:whole/>
    </dgm:dataModel>
  </dgm:sampData>
  <dgm:styleData>
    <dgm:dataModel>
      <dgm:ptLst>
        <dgm:pt modelId="0" type="doc"/>
        <dgm:pt modelId="10">
          <dgm:prSet phldr="1"/>
        </dgm:pt>
        <dgm:pt modelId="20">
          <dgm:prSet phldr="1"/>
        </dgm:pt>
      </dgm:ptLst>
      <dgm:cxnLst>
        <dgm:cxn modelId="30" srcId="0" destId="10" srcOrd="0" destOrd="0"/>
        <dgm:cxn modelId="4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50" srcId="0" destId="10" srcOrd="0" destOrd="0"/>
        <dgm:cxn modelId="60" srcId="0" destId="20" srcOrd="1" destOrd="0"/>
        <dgm:cxn modelId="70" srcId="0" destId="30" srcOrd="2" destOrd="0"/>
        <dgm:cxn modelId="80" srcId="0" destId="40" srcOrd="3" destOrd="0"/>
      </dgm:cxnLst>
      <dgm:bg/>
      <dgm:whole/>
    </dgm:dataModel>
  </dgm:clrData>
  <dgm:layoutNode name="Name0">
    <dgm:varLst>
      <dgm:chMax/>
      <dgm:chPref val="3"/>
      <dgm:dir/>
      <dgm:animOne val="branch"/>
      <dgm:animLvl val="lvl"/>
    </dgm:varLst>
    <dgm:alg type="lin">
      <dgm:param type="linDir" val="fromT"/>
    </dgm:alg>
    <dgm:shape xmlns:r="http://schemas.openxmlformats.org/officeDocument/2006/relationships" r:blip="">
      <dgm:adjLst/>
    </dgm:shape>
    <dgm:constrLst>
      <dgm:constr type="w" for="ch" forName="Child" refType="w"/>
      <dgm:constr type="h" for="ch" forName="Child" refType="h" fact="0.6667"/>
      <dgm:constr type="primFontSz" for="des" forName="Parent" op="equ" val="65"/>
      <dgm:constr type="primFontSz" for="des" forName="Child" op="equ" val="65"/>
      <dgm:constr type="primFontSz" for="des" forName="FirstChild" op="equ" val="65"/>
      <dgm:constr type="primFontSz" for="des" forName="Child" refType="primFontSz" refFor="des" refForName="Parent" op="lte"/>
      <dgm:constr type="primFontSz" for="des" forName="FirstChild" refType="primFontSz" refFor="des" refForName="Parent" op="lte"/>
      <dgm:constr type="primFontSz" for="des" forName="Child" refType="primFontSz" refFor="des" refForName="FirstChild" op="lte"/>
      <dgm:constr type="w" for="ch" forName="composite" refType="w"/>
      <dgm:constr type="h" for="ch" forName="composite" refType="h" fact="0.3333"/>
      <dgm:constr type="sp" refType="h" refFor="ch" refForName="composite" op="equ" fact="0.05"/>
      <dgm:constr type="h" for="ch" forName="sibTrans" refType="h" refFor="ch" refForName="composite" op="equ" fact="0.05"/>
      <dgm:constr type="w" for="ch" forName="sibTrans" refType="h" refFor="ch" refForName="sibTrans" op="equ"/>
    </dgm:constrLst>
    <dgm:forEach name="nodesForEach" axis="ch" ptType="node">
      <dgm:layoutNode name="composite">
        <dgm:alg type="composite"/>
        <dgm:shape xmlns:r="http://schemas.openxmlformats.org/officeDocument/2006/relationships" r:blip="">
          <dgm:adjLst/>
        </dgm:shape>
        <dgm:choose name="Name1">
          <dgm:if name="Name2" func="var" arg="dir" op="equ" val="norm">
            <dgm:constrLst>
              <dgm:constr type="l" for="ch" forName="Accent" refType="w" fact="0"/>
              <dgm:constr type="b" for="ch" forName="Accent" refType="h"/>
              <dgm:constr type="w" for="ch" forName="Accent" refType="w"/>
              <dgm:constr type="h" for="ch" forName="Accent" refType="h" fact="0"/>
              <dgm:constr type="l" for="ch" forName="FirstChild" refType="w" fact="0.26"/>
              <dgm:constr type="t" for="ch" forName="FirstChild" refType="h" fact="0"/>
              <dgm:constr type="w" for="ch" forName="FirstChild" refType="w" fact="0.74"/>
              <dgm:constr type="h" for="ch" forName="FirstChild" refType="h"/>
              <dgm:constr type="l" for="ch" forName="Parent" refType="w" fact="0"/>
              <dgm:constr type="t" for="ch" forName="Parent" refType="h" fact="0"/>
              <dgm:constr type="w" for="ch" forName="Parent" refType="w" fact="0.26"/>
              <dgm:constr type="h" for="ch" forName="Parent" refType="h"/>
            </dgm:constrLst>
          </dgm:if>
          <dgm:else name="Name3">
            <dgm:constrLst>
              <dgm:constr type="l" for="ch" forName="Accent" refType="w" fact="0"/>
              <dgm:constr type="b" for="ch" forName="Accent" refType="h"/>
              <dgm:constr type="w" for="ch" forName="Accent" refType="w"/>
              <dgm:constr type="h" for="ch" forName="Accent" refType="h" fact="0"/>
              <dgm:constr type="r" for="ch" forName="FirstChild" refType="w" fact="0.74"/>
              <dgm:constr type="t" for="ch" forName="FirstChild" refType="h" fact="0"/>
              <dgm:constr type="w" for="ch" forName="FirstChild" refType="w" fact="0.74"/>
              <dgm:constr type="h" for="ch" forName="FirstChild" refType="h"/>
              <dgm:constr type="r" for="ch" forName="Parent" refType="w"/>
              <dgm:constr type="t" for="ch" forName="Parent" refType="h" fact="0"/>
              <dgm:constr type="w" for="ch" forName="Parent" refType="w" fact="0.26"/>
              <dgm:constr type="h" for="ch" forName="Parent" refType="h"/>
            </dgm:constrLst>
          </dgm:else>
        </dgm:choose>
        <dgm:layoutNode name="FirstChild" styleLbl="revTx">
          <dgm:varLst>
            <dgm:chMax val="0"/>
            <dgm:chPref val="0"/>
            <dgm:bulletEnabled val="1"/>
          </dgm:varLst>
          <dgm:choose name="Name4">
            <dgm:if name="Name5" func="var" arg="dir" op="equ" val="norm">
              <dgm:alg type="tx">
                <dgm:param type="parTxLTRAlign" val="l"/>
                <dgm:param type="txAnchorVert" val="b"/>
                <dgm:param type="txAnchorVertCh" val="b"/>
                <dgm:param type="parTxRTLAlign" val="l"/>
              </dgm:alg>
            </dgm:if>
            <dgm:else name="Name6">
              <dgm:alg type="tx">
                <dgm:param type="parTxLTRAlign" val="r"/>
                <dgm:param type="shpTxLTRAlignCh" val="r"/>
                <dgm:param type="txAnchorVert" val="b"/>
                <dgm:param type="txAnchorVertCh" val="b"/>
                <dgm:param type="parTxRTLAlign" val="r"/>
              </dgm:alg>
            </dgm:else>
          </dgm:choose>
          <dgm:shape xmlns:r="http://schemas.openxmlformats.org/officeDocument/2006/relationships" type="rect" r:blip="">
            <dgm:adjLst/>
          </dgm:shape>
          <dgm:choose name="Name7">
            <dgm:if name="Name8" axis="ch" ptType="node" func="cnt" op="gte" val="1">
              <dgm:presOf axis="ch desOrSelf" ptType="node node" st="1 1" cnt="1 0"/>
            </dgm:if>
            <dgm:else name="Name9">
              <dgm:presOf/>
            </dgm:else>
          </dgm:choose>
          <dgm:constrLst>
            <dgm:constr type="lMarg" refType="primFontSz" fact="0.15"/>
            <dgm:constr type="rMarg" refType="primFontSz" fact="0.15"/>
            <dgm:constr type="tMarg" refType="primFontSz" fact="0.15"/>
            <dgm:constr type="bMarg" refType="primFontSz" fact="0.15"/>
          </dgm:constrLst>
          <dgm:ruleLst>
            <dgm:rule type="primFontSz" val="5" fact="NaN" max="NaN"/>
          </dgm:ruleLst>
        </dgm:layoutNode>
        <dgm:layoutNode name="Parent" styleLbl="alignNode1">
          <dgm:varLst>
            <dgm:chMax val="3"/>
            <dgm:chPref val="3"/>
            <dgm:bulletEnabled val="1"/>
          </dgm:varLst>
          <dgm:alg type="tx">
            <dgm:param type="shpTxLTRAlignCh" val="ctr"/>
            <dgm:param type="txAnchorVertCh" val="mid"/>
          </dgm:alg>
          <dgm:shape xmlns:r="http://schemas.openxmlformats.org/officeDocument/2006/relationships" type="round2SameRect" r:blip="">
            <dgm:adjLst>
              <dgm:adj idx="1" val="0.1667"/>
              <dgm:adj idx="2" val="0"/>
            </dgm:adjLst>
          </dgm:shape>
          <dgm:presOf axis="self" ptType="node"/>
          <dgm:constrLst>
            <dgm:constr type="lMarg" refType="primFontSz" fact="0.15"/>
            <dgm:constr type="rMarg" refType="primFontSz" fact="0.15"/>
            <dgm:constr type="tMarg" refType="primFontSz" fact="0.15"/>
            <dgm:constr type="bMarg" refType="primFontSz" fact="0.15"/>
          </dgm:constrLst>
          <dgm:ruleLst>
            <dgm:rule type="primFontSz" val="5" fact="NaN" max="NaN"/>
          </dgm:ruleLst>
        </dgm:layoutNode>
        <dgm:layoutNode name="Accent" styleLbl="parChTrans1D1">
          <dgm:alg type="sp"/>
          <dgm:shape xmlns:r="http://schemas.openxmlformats.org/officeDocument/2006/relationships" type="line" r:blip="" zOrderOff="-99999">
            <dgm:adjLst/>
          </dgm:shape>
          <dgm:presOf/>
        </dgm:layoutNode>
      </dgm:layoutNode>
      <dgm:choose name="Name10">
        <dgm:if name="Name11" axis="ch" ptType="node" st="2" cnt="1" func="cnt" op="gte" val="1">
          <dgm:layoutNode name="Child" styleLbl="revTx">
            <dgm:varLst>
              <dgm:chMax val="0"/>
              <dgm:chPref val="0"/>
              <dgm:bulletEnabled val="1"/>
            </dgm:varLst>
            <dgm:choose name="Name12">
              <dgm:if name="Name13" func="var" arg="dir" op="equ" val="norm">
                <dgm:alg type="tx">
                  <dgm:param type="stBulletLvl" val="1"/>
                  <dgm:param type="parTxLTRAlign" val="l"/>
                  <dgm:param type="parTxRTLAlign" val="l"/>
                  <dgm:param type="txAnchorVert" val="t"/>
                </dgm:alg>
              </dgm:if>
              <dgm:else name="Name14">
                <dgm:alg type="tx">
                  <dgm:param type="stBulletLvl" val="1"/>
                  <dgm:param type="parTxLTRAlign" val="r"/>
                  <dgm:param type="shpTxLTRAlignCh" val="r"/>
                  <dgm:param type="txAnchorVert" val="t"/>
                  <dgm:param type="parTxRTLAlign" val="r"/>
                </dgm:alg>
              </dgm:else>
            </dgm:choose>
            <dgm:shape xmlns:r="http://schemas.openxmlformats.org/officeDocument/2006/relationships" type="rect" r:blip="">
              <dgm:adjLst/>
            </dgm:shape>
            <dgm:presOf axis="ch desOrSelf" ptType="node node" st="2 1" cnt="0 0"/>
            <dgm:constrLst>
              <dgm:constr type="lMarg" refType="primFontSz" fact="0.15"/>
              <dgm:constr type="rMarg" refType="primFontSz" fact="0.15"/>
              <dgm:constr type="tMarg" refType="primFontSz" fact="0.15"/>
              <dgm:constr type="bMarg" refType="primFontSz" fact="0.15"/>
            </dgm:constrLst>
            <dgm:ruleLst>
              <dgm:rule type="primFontSz" val="5" fact="NaN" max="NaN"/>
            </dgm:ruleLst>
          </dgm:layoutNode>
        </dgm:if>
        <dgm:else name="Name15"/>
      </dgm:choose>
      <dgm:forEach name="sibTransForEach" axis="followSib" ptType="sibTrans" cnt="1">
        <dgm:layoutNode name="sibTrans">
          <dgm:alg type="sp"/>
          <dgm:shape xmlns:r="http://schemas.openxmlformats.org/officeDocument/2006/relationships" r:blip="">
            <dgm:adjLst/>
          </dgm:shap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rings+Icon">
  <dgm:title val="Interconnected Rings"/>
  <dgm:desc val="Use to show overlapping or interconnected ideas or concepts. The first seven lines of Level 1 text correspond with a circle. Unused text does not appear, but remains available if you switch layouts.  "/>
  <dgm:catLst>
    <dgm:cat type="relationship" pri="32000"/>
    <dgm:cat type="officeonline" pri="6000"/>
  </dgm:catLst>
  <dgm:sampData useDef="1">
    <dgm:dataModel>
      <dgm:ptLst/>
      <dgm:bg/>
      <dgm:whole/>
    </dgm:dataModel>
  </dgm:sampData>
  <dgm:styleData>
    <dgm:dataModel>
      <dgm:ptLst>
        <dgm:pt modelId="0" type="doc"/>
        <dgm:pt modelId="10"/>
        <dgm:pt modelId="20"/>
      </dgm:ptLst>
      <dgm:cxnLst>
        <dgm:cxn modelId="30" srcId="0" destId="10" srcOrd="0" destOrd="0"/>
        <dgm:cxn modelId="40" srcId="0" destId="20" srcOrd="1" destOrd="0"/>
      </dgm:cxnLst>
      <dgm:bg/>
      <dgm:whole/>
    </dgm:dataModel>
  </dgm:styleData>
  <dgm:clrData>
    <dgm:dataModel>
      <dgm:ptLst>
        <dgm:pt modelId="0" type="doc"/>
        <dgm:pt modelId="10"/>
        <dgm:pt modelId="20"/>
        <dgm:pt modelId="30"/>
        <dgm:pt modelId="40"/>
      </dgm:ptLst>
      <dgm:cxnLst>
        <dgm:cxn modelId="50" srcId="0" destId="10" srcOrd="0" destOrd="0"/>
        <dgm:cxn modelId="60" srcId="0" destId="20" srcOrd="1" destOrd="0"/>
        <dgm:cxn modelId="70" srcId="0" destId="30" srcOrd="2" destOrd="0"/>
        <dgm:cxn modelId="80" srcId="0" destId="40" srcOrd="2" destOrd="0"/>
      </dgm:cxnLst>
      <dgm:bg/>
      <dgm:whole/>
    </dgm:dataModel>
  </dgm:clrData>
  <dgm:layoutNode name="Name0">
    <dgm:varLst>
      <dgm:chMax val="7"/>
      <dgm:dir/>
      <dgm:resizeHandles val="exact"/>
    </dgm:varLst>
    <dgm:choose name="Name1">
      <dgm:if name="Name2" axis="ch" ptType="node" func="cnt" op="lt" val="1">
        <dgm:alg type="composite"/>
        <dgm:shape xmlns:r="http://schemas.openxmlformats.org/officeDocument/2006/relationships" r:blip="">
          <dgm:adjLst/>
        </dgm:shape>
        <dgm:presOf/>
        <dgm:constrLst/>
        <dgm:ruleLst/>
      </dgm:if>
      <dgm:if name="Name3" axis="ch" ptType="node" func="cnt" op="equ" val="1">
        <dgm:alg type="composite">
          <dgm:param type="ar" val="1"/>
        </dgm:alg>
        <dgm:shape xmlns:r="http://schemas.openxmlformats.org/officeDocument/2006/relationships" r:blip="">
          <dgm:adjLst/>
        </dgm:shape>
        <dgm:presOf/>
        <dgm:constrLst>
          <dgm:constr type="primFontSz" for="des" ptType="node" op="equ" val="65"/>
          <dgm:constr type="l" for="ch" forName="ellipse1" refType="w" fact="0"/>
          <dgm:constr type="t" for="ch" forName="ellipse1" refType="h" fact="0"/>
          <dgm:constr type="w" for="ch" forName="ellipse1" refType="w"/>
          <dgm:constr type="h" for="ch" forName="ellipse1" refType="h"/>
        </dgm:constrLst>
      </dgm:if>
      <dgm:if name="Name4" axis="ch" ptType="node" func="cnt" op="equ" val="2">
        <dgm:alg type="composite">
          <dgm:param type="ar" val="0.9086"/>
        </dgm:alg>
        <dgm:shape xmlns:r="http://schemas.openxmlformats.org/officeDocument/2006/relationships" r:blip="">
          <dgm:adjLst/>
        </dgm:shape>
        <dgm:presOf/>
        <dgm:constrLst>
          <dgm:constr type="primFontSz" for="des" ptType="node" op="equ" val="65"/>
          <dgm:constr type="l" for="ch" forName="ellipse1" refType="w" fact="0"/>
          <dgm:constr type="t" for="ch" forName="ellipse1" refType="h" fact="0"/>
          <dgm:constr type="w" for="ch" forName="ellipse1" refType="w" fact="0.6602"/>
          <dgm:constr type="h" for="ch" forName="ellipse1" refType="h" fact="0.5999"/>
          <dgm:constr type="l" for="ch" forName="ellipse2" refType="w" fact="0.3398"/>
          <dgm:constr type="t" for="ch" forName="ellipse2" refType="h" fact="0.4001"/>
          <dgm:constr type="w" for="ch" forName="ellipse2" refType="w" fact="0.6602"/>
          <dgm:constr type="h" for="ch" forName="ellipse2" refType="h" fact="0.5999"/>
        </dgm:constrLst>
      </dgm:if>
      <dgm:if name="Name5" axis="ch" ptType="node" func="cnt" op="equ" val="3">
        <dgm:alg type="composite">
          <dgm:param type="ar" val="1.2171"/>
        </dgm:alg>
        <dgm:shape xmlns:r="http://schemas.openxmlformats.org/officeDocument/2006/relationships" r:blip="">
          <dgm:adjLst/>
        </dgm:shape>
        <dgm:presOf/>
        <dgm:constrLst>
          <dgm:constr type="primFontSz" for="des" ptType="node" op="equ" val="65"/>
          <dgm:constr type="l" for="ch" forName="ellipse1" refType="w" fact="0"/>
          <dgm:constr type="t" for="ch" forName="ellipse1" refType="h" fact="0"/>
          <dgm:constr type="w" for="ch" forName="ellipse1" refType="w" fact="0.4929"/>
          <dgm:constr type="h" for="ch" forName="ellipse1" refType="h" fact="0.5999"/>
          <dgm:constr type="l" for="ch" forName="ellipse2" refType="w" fact="0.2537"/>
          <dgm:constr type="t" for="ch" forName="ellipse2" refType="h" fact="0.4001"/>
          <dgm:constr type="w" for="ch" forName="ellipse2" refType="w" fact="0.4929"/>
          <dgm:constr type="h" for="ch" forName="ellipse2" refType="h" fact="0.5999"/>
          <dgm:constr type="l" for="ch" forName="ellipse3" refType="w" fact="0.5071"/>
          <dgm:constr type="t" for="ch" forName="ellipse3" refType="h" fact="0"/>
          <dgm:constr type="w" for="ch" forName="ellipse3" refType="w" fact="0.4929"/>
          <dgm:constr type="h" for="ch" forName="ellipse3" refType="h" fact="0.5999"/>
        </dgm:constrLst>
      </dgm:if>
      <dgm:if name="Name6" axis="ch" ptType="node" func="cnt" op="equ" val="4">
        <dgm:alg type="composite">
          <dgm:param type="ar" val="1.5255"/>
        </dgm:alg>
        <dgm:shape xmlns:r="http://schemas.openxmlformats.org/officeDocument/2006/relationships" r:blip="">
          <dgm:adjLst/>
        </dgm:shape>
        <dgm:presOf/>
        <dgm:constrLst>
          <dgm:constr type="primFontSz" for="des" ptType="node" op="equ" val="65"/>
          <dgm:constr type="l" for="ch" forName="ellipse1" refType="w" fact="0"/>
          <dgm:constr type="t" for="ch" forName="ellipse1" refType="h" fact="0"/>
          <dgm:constr type="w" for="ch" forName="ellipse1" refType="w" fact="0.3932"/>
          <dgm:constr type="h" for="ch" forName="ellipse1" refType="h" fact="0.5999"/>
          <dgm:constr type="l" for="ch" forName="ellipse2" refType="w" fact="0.2023"/>
          <dgm:constr type="t" for="ch" forName="ellipse2" refType="h" fact="0.4001"/>
          <dgm:constr type="w" for="ch" forName="ellipse2" refType="w" fact="0.3932"/>
          <dgm:constr type="h" for="ch" forName="ellipse2" refType="h" fact="0.5999"/>
          <dgm:constr type="l" for="ch" forName="ellipse3" refType="w" fact="0.4045"/>
          <dgm:constr type="t" for="ch" forName="ellipse3" refType="h" fact="0"/>
          <dgm:constr type="w" for="ch" forName="ellipse3" refType="w" fact="0.3932"/>
          <dgm:constr type="h" for="ch" forName="ellipse3" refType="h" fact="0.5999"/>
          <dgm:constr type="l" for="ch" forName="ellipse4" refType="w" fact="0.6068"/>
          <dgm:constr type="t" for="ch" forName="ellipse4" refType="h" fact="0.4001"/>
          <dgm:constr type="w" for="ch" forName="ellipse4" refType="w" fact="0.3932"/>
          <dgm:constr type="h" for="ch" forName="ellipse4" refType="h" fact="0.5999"/>
        </dgm:constrLst>
      </dgm:if>
      <dgm:if name="Name7" axis="ch" ptType="node" func="cnt" op="equ" val="5">
        <dgm:alg type="composite">
          <dgm:param type="ar" val="1.834"/>
        </dgm:alg>
        <dgm:shape xmlns:r="http://schemas.openxmlformats.org/officeDocument/2006/relationships" r:blip="">
          <dgm:adjLst/>
        </dgm:shape>
        <dgm:presOf/>
        <dgm:constrLst>
          <dgm:constr type="primFontSz" for="des" ptType="node" op="equ" val="65"/>
          <dgm:constr type="l" for="ch" forName="ellipse1" refType="w" fact="0"/>
          <dgm:constr type="t" for="ch" forName="ellipse1" refType="h" fact="0"/>
          <dgm:constr type="w" for="ch" forName="ellipse1" refType="w" fact="0.3271"/>
          <dgm:constr type="h" for="ch" forName="ellipse1" refType="h" fact="0.5999"/>
          <dgm:constr type="l" for="ch" forName="ellipse2" refType="w" fact="0.1682"/>
          <dgm:constr type="t" for="ch" forName="ellipse2" refType="h" fact="0.4001"/>
          <dgm:constr type="w" for="ch" forName="ellipse2" refType="w" fact="0.3271"/>
          <dgm:constr type="h" for="ch" forName="ellipse2" refType="h" fact="0.5999"/>
          <dgm:constr type="l" for="ch" forName="ellipse3" refType="w" fact="0.3365"/>
          <dgm:constr type="t" for="ch" forName="ellipse3" refType="h" fact="0"/>
          <dgm:constr type="w" for="ch" forName="ellipse3" refType="w" fact="0.3271"/>
          <dgm:constr type="h" for="ch" forName="ellipse3" refType="h" fact="0.5999"/>
          <dgm:constr type="l" for="ch" forName="ellipse4" refType="w" fact="0.5047"/>
          <dgm:constr type="t" for="ch" forName="ellipse4" refType="h" fact="0.4001"/>
          <dgm:constr type="w" for="ch" forName="ellipse4" refType="w" fact="0.3271"/>
          <dgm:constr type="h" for="ch" forName="ellipse4" refType="h" fact="0.5999"/>
          <dgm:constr type="l" for="ch" forName="ellipse5" refType="w" fact="0.6729"/>
          <dgm:constr type="t" for="ch" forName="ellipse5" refType="h" fact="0"/>
          <dgm:constr type="w" for="ch" forName="ellipse5" refType="w" fact="0.3271"/>
          <dgm:constr type="h" for="ch" forName="ellipse5" refType="h" fact="0.5999"/>
        </dgm:constrLst>
      </dgm:if>
      <dgm:if name="Name8" axis="ch" ptType="node" func="cnt" op="equ" val="6">
        <dgm:alg type="composite">
          <dgm:param type="ar" val="2.1873"/>
        </dgm:alg>
        <dgm:shape xmlns:r="http://schemas.openxmlformats.org/officeDocument/2006/relationships" r:blip="">
          <dgm:adjLst/>
        </dgm:shape>
        <dgm:presOf/>
        <dgm:constrLst>
          <dgm:constr type="primFontSz" for="des" ptType="node" op="equ" val="65"/>
          <dgm:constr type="l" for="ch" forName="ellipse1" refType="w" fact="0"/>
          <dgm:constr type="t" for="ch" forName="ellipse1" refType="h" fact="0"/>
          <dgm:constr type="w" for="ch" forName="ellipse1" refType="w" fact="0.278"/>
          <dgm:constr type="h" for="ch" forName="ellipse1" refType="h" fact="0.6081"/>
          <dgm:constr type="l" for="ch" forName="ellipse2" refType="w" fact="0.1444"/>
          <dgm:constr type="t" for="ch" forName="ellipse2" refType="h" fact="0.3919"/>
          <dgm:constr type="w" for="ch" forName="ellipse2" refType="w" fact="0.278"/>
          <dgm:constr type="h" for="ch" forName="ellipse2" refType="h" fact="0.6081"/>
          <dgm:constr type="l" for="ch" forName="ellipse3" refType="w" fact="0.2888"/>
          <dgm:constr type="t" for="ch" forName="ellipse3" refType="h" fact="0"/>
          <dgm:constr type="w" for="ch" forName="ellipse3" refType="w" fact="0.278"/>
          <dgm:constr type="h" for="ch" forName="ellipse3" refType="h" fact="0.6081"/>
          <dgm:constr type="l" for="ch" forName="ellipse4" refType="w" fact="0.4332"/>
          <dgm:constr type="t" for="ch" forName="ellipse4" refType="h" fact="0.3919"/>
          <dgm:constr type="w" for="ch" forName="ellipse4" refType="w" fact="0.278"/>
          <dgm:constr type="h" for="ch" forName="ellipse4" refType="h" fact="0.6081"/>
          <dgm:constr type="l" for="ch" forName="ellipse5" refType="w" fact="0.5776"/>
          <dgm:constr type="t" for="ch" forName="ellipse5" refType="h" fact="0"/>
          <dgm:constr type="w" for="ch" forName="ellipse5" refType="w" fact="0.278"/>
          <dgm:constr type="h" for="ch" forName="ellipse5" refType="h" fact="0.6081"/>
          <dgm:constr type="l" for="ch" forName="ellipse6" refType="w" fact="0.722"/>
          <dgm:constr type="t" for="ch" forName="ellipse6" refType="h" fact="0.3919"/>
          <dgm:constr type="w" for="ch" forName="ellipse6" refType="w" fact="0.278"/>
          <dgm:constr type="h" for="ch" forName="ellipse6" refType="h" fact="0.6081"/>
        </dgm:constrLst>
      </dgm:if>
      <dgm:else name="Name9">
        <dgm:alg type="composite">
          <dgm:param type="ar" val="2.3466"/>
        </dgm:alg>
        <dgm:shape xmlns:r="http://schemas.openxmlformats.org/officeDocument/2006/relationships" r:blip="">
          <dgm:adjLst/>
        </dgm:shape>
        <dgm:presOf/>
        <dgm:constrLst>
          <dgm:constr type="primFontSz" for="des" ptType="node" op="equ" val="65"/>
          <dgm:constr type="l" for="ch" forName="ellipse1" refType="w" fact="0"/>
          <dgm:constr type="t" for="ch" forName="ellipse1" refType="h" fact="0"/>
          <dgm:constr type="w" for="ch" forName="ellipse1" refType="w" fact="0.2455"/>
          <dgm:constr type="h" for="ch" forName="ellipse1" refType="h" fact="0.5761"/>
          <dgm:constr type="l" for="ch" forName="ellipse2" refType="w" fact="0.1257"/>
          <dgm:constr type="t" for="ch" forName="ellipse2" refType="h" fact="0.4239"/>
          <dgm:constr type="w" for="ch" forName="ellipse2" refType="w" fact="0.2455"/>
          <dgm:constr type="h" for="ch" forName="ellipse2" refType="h" fact="0.5761"/>
          <dgm:constr type="l" for="ch" forName="ellipse3" refType="w" fact="0.2515"/>
          <dgm:constr type="t" for="ch" forName="ellipse3" refType="h" fact="0"/>
          <dgm:constr type="w" for="ch" forName="ellipse3" refType="w" fact="0.2455"/>
          <dgm:constr type="h" for="ch" forName="ellipse3" refType="h" fact="0.5761"/>
          <dgm:constr type="l" for="ch" forName="ellipse4" refType="w" fact="0.3772"/>
          <dgm:constr type="t" for="ch" forName="ellipse4" refType="h" fact="0.4239"/>
          <dgm:constr type="w" for="ch" forName="ellipse4" refType="w" fact="0.2455"/>
          <dgm:constr type="h" for="ch" forName="ellipse4" refType="h" fact="0.5761"/>
          <dgm:constr type="l" for="ch" forName="ellipse5" refType="w" fact="0.503"/>
          <dgm:constr type="t" for="ch" forName="ellipse5" refType="h" fact="0"/>
          <dgm:constr type="w" for="ch" forName="ellipse5" refType="w" fact="0.2455"/>
          <dgm:constr type="h" for="ch" forName="ellipse5" refType="h" fact="0.5761"/>
          <dgm:constr type="l" for="ch" forName="ellipse6" refType="w" fact="0.6287"/>
          <dgm:constr type="t" for="ch" forName="ellipse6" refType="h" fact="0.4239"/>
          <dgm:constr type="w" for="ch" forName="ellipse6" refType="w" fact="0.2455"/>
          <dgm:constr type="h" for="ch" forName="ellipse6" refType="h" fact="0.5761"/>
          <dgm:constr type="l" for="ch" forName="ellipse7" refType="w" fact="0.7545"/>
          <dgm:constr type="t" for="ch" forName="ellipse7" refType="h" fact="0"/>
          <dgm:constr type="w" for="ch" forName="ellipse7" refType="w" fact="0.2455"/>
          <dgm:constr type="h" for="ch" forName="ellipse7" refType="h" fact="0.5761"/>
        </dgm:constrLst>
      </dgm:else>
    </dgm:choose>
    <dgm:choose name="Name10">
      <dgm:if name="Name11" axis="ch" ptType="node" func="cnt" op="gte" val="1">
        <dgm:layoutNode name="ellipse1" styleLbl="vennNode1">
          <dgm:varLst>
            <dgm:bulletEnabled val="1"/>
          </dgm:varLst>
          <dgm:alg type="tx"/>
          <dgm:shape xmlns:r="http://schemas.openxmlformats.org/officeDocument/2006/relationships" type="ellipse" r:blip="">
            <dgm:adjLst/>
          </dgm:shape>
          <dgm:choose name="Name12">
            <dgm:if name="Name13" func="var" arg="dir" op="equ" val="norm">
              <dgm:presOf axis="ch desOrSelf" ptType="node node" st="1 1" cnt="1 0"/>
            </dgm:if>
            <dgm:else name="Name14">
              <dgm:choose name="Name15">
                <dgm:if name="Name16" axis="ch" ptType="node" func="cnt" op="equ" val="1">
                  <dgm:presOf axis="ch desOrSelf" ptType="node node" st="1 1" cnt="1 0"/>
                </dgm:if>
                <dgm:if name="Name17" axis="ch" ptType="node" func="cnt" op="equ" val="2">
                  <dgm:presOf axis="ch desOrSelf" ptType="node node" st="2 1" cnt="1 0"/>
                </dgm:if>
                <dgm:if name="Name18" axis="ch" ptType="node" func="cnt" op="equ" val="3">
                  <dgm:presOf axis="ch desOrSelf" ptType="node node" st="3 1" cnt="1 0"/>
                </dgm:if>
                <dgm:if name="Name19" axis="ch" ptType="node" func="cnt" op="equ" val="4">
                  <dgm:presOf axis="ch desOrSelf" ptType="node node" st="4 1" cnt="1 0"/>
                </dgm:if>
                <dgm:if name="Name20" axis="ch" ptType="node" func="cnt" op="equ" val="5">
                  <dgm:presOf axis="ch desOrSelf" ptType="node node" st="5 1" cnt="1 0"/>
                </dgm:if>
                <dgm:if name="Name21" axis="ch" ptType="node" func="cnt" op="equ" val="6">
                  <dgm:presOf axis="ch desOrSelf" ptType="node node" st="6 1" cnt="1 0"/>
                </dgm:if>
                <dgm:if name="Name22" axis="ch" ptType="node" func="cnt" op="gte" val="7">
                  <dgm:presOf axis="ch desOrSelf" ptType="node node" st="7 1" cnt="1 0"/>
                </dgm:if>
                <dgm:else name="Name23"/>
              </dgm:choose>
            </dgm:else>
          </dgm:choos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24"/>
    </dgm:choose>
    <dgm:choose name="Name25">
      <dgm:if name="Name26" axis="ch" ptType="node" func="cnt" op="gte" val="2">
        <dgm:layoutNode name="ellipse2" styleLbl="vennNode1">
          <dgm:varLst>
            <dgm:bulletEnabled val="1"/>
          </dgm:varLst>
          <dgm:alg type="tx"/>
          <dgm:choose name="Name27">
            <dgm:if name="Name28" func="var" arg="dir" op="equ" val="norm">
              <dgm:shape xmlns:r="http://schemas.openxmlformats.org/officeDocument/2006/relationships" type="ellipse" r:blip="">
                <dgm:adjLst/>
              </dgm:shape>
              <dgm:presOf axis="ch desOrSelf" ptType="node node" st="2 1" cnt="1 0"/>
            </dgm:if>
            <dgm:else name="Name29">
              <dgm:shape xmlns:r="http://schemas.openxmlformats.org/officeDocument/2006/relationships" type="ellipse" r:blip="" zOrderOff="-2">
                <dgm:adjLst/>
              </dgm:shape>
              <dgm:choose name="Name30">
                <dgm:if name="Name31" axis="ch" ptType="node" func="cnt" op="equ" val="2">
                  <dgm:presOf axis="ch desOrSelf" ptType="node node" st="1 1" cnt="1 0"/>
                </dgm:if>
                <dgm:if name="Name32" axis="ch" ptType="node" func="cnt" op="equ" val="3">
                  <dgm:presOf axis="ch desOrSelf" ptType="node node" st="2 1" cnt="1 0"/>
                </dgm:if>
                <dgm:if name="Name33" axis="ch" ptType="node" func="cnt" op="equ" val="4">
                  <dgm:presOf axis="ch desOrSelf" ptType="node node" st="3 1" cnt="1 0"/>
                </dgm:if>
                <dgm:if name="Name34" axis="ch" ptType="node" func="cnt" op="equ" val="5">
                  <dgm:presOf axis="ch desOrSelf" ptType="node node" st="4 1" cnt="1 0"/>
                </dgm:if>
                <dgm:if name="Name35" axis="ch" ptType="node" func="cnt" op="equ" val="6">
                  <dgm:presOf axis="ch desOrSelf" ptType="node node" st="5 1" cnt="1 0"/>
                </dgm:if>
                <dgm:if name="Name36" axis="ch" ptType="node" func="cnt" op="gte" val="7">
                  <dgm:presOf axis="ch desOrSelf" ptType="node node" st="6 1" cnt="1 0"/>
                </dgm:if>
                <dgm:else name="Name37"/>
              </dgm:choose>
            </dgm:else>
          </dgm:choos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38"/>
    </dgm:choose>
    <dgm:choose name="Name39">
      <dgm:if name="Name40" axis="ch" ptType="node" func="cnt" op="gte" val="3">
        <dgm:layoutNode name="ellipse3" styleLbl="vennNode1">
          <dgm:varLst>
            <dgm:bulletEnabled val="1"/>
          </dgm:varLst>
          <dgm:alg type="tx"/>
          <dgm:shape xmlns:r="http://schemas.openxmlformats.org/officeDocument/2006/relationships" type="ellipse" r:blip="">
            <dgm:adjLst/>
          </dgm:shape>
          <dgm:choose name="Name41">
            <dgm:if name="Name42" func="var" arg="dir" op="equ" val="norm">
              <dgm:shape xmlns:r="http://schemas.openxmlformats.org/officeDocument/2006/relationships" type="ellipse" r:blip="">
                <dgm:adjLst/>
              </dgm:shape>
              <dgm:presOf axis="ch desOrSelf" ptType="node node" st="3 1" cnt="1 0"/>
            </dgm:if>
            <dgm:else name="Name43">
              <dgm:shape xmlns:r="http://schemas.openxmlformats.org/officeDocument/2006/relationships" type="ellipse" r:blip="" zOrderOff="-4">
                <dgm:adjLst/>
              </dgm:shape>
              <dgm:choose name="Name44">
                <dgm:if name="Name45" axis="ch" ptType="node" func="cnt" op="equ" val="3">
                  <dgm:presOf axis="ch desOrSelf" ptType="node node" st="1 1" cnt="1 0"/>
                </dgm:if>
                <dgm:if name="Name46" axis="ch" ptType="node" func="cnt" op="equ" val="4">
                  <dgm:presOf axis="ch desOrSelf" ptType="node node" st="2 1" cnt="1 0"/>
                </dgm:if>
                <dgm:if name="Name47" axis="ch" ptType="node" func="cnt" op="equ" val="5">
                  <dgm:presOf axis="ch desOrSelf" ptType="node node" st="3 1" cnt="1 0"/>
                </dgm:if>
                <dgm:if name="Name48" axis="ch" ptType="node" func="cnt" op="equ" val="6">
                  <dgm:presOf axis="ch desOrSelf" ptType="node node" st="4 1" cnt="1 0"/>
                </dgm:if>
                <dgm:if name="Name49" axis="ch" ptType="node" func="cnt" op="gte" val="7">
                  <dgm:presOf axis="ch desOrSelf" ptType="node node" st="5 1" cnt="1 0"/>
                </dgm:if>
                <dgm:else name="Name50"/>
              </dgm:choose>
            </dgm:else>
          </dgm:choos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1"/>
    </dgm:choose>
    <dgm:choose name="Name52">
      <dgm:if name="Name53" axis="ch" ptType="node" func="cnt" op="gte" val="4">
        <dgm:layoutNode name="ellipse4" styleLbl="vennNode1">
          <dgm:varLst>
            <dgm:bulletEnabled val="1"/>
          </dgm:varLst>
          <dgm:alg type="tx"/>
          <dgm:choose name="Name54">
            <dgm:if name="Name55" func="var" arg="dir" op="equ" val="norm">
              <dgm:shape xmlns:r="http://schemas.openxmlformats.org/officeDocument/2006/relationships" type="ellipse" r:blip="">
                <dgm:adjLst/>
              </dgm:shape>
              <dgm:presOf axis="ch desOrSelf" ptType="node node" st="4 1" cnt="1 0"/>
            </dgm:if>
            <dgm:else name="Name56">
              <dgm:shape xmlns:r="http://schemas.openxmlformats.org/officeDocument/2006/relationships" type="ellipse" r:blip="" zOrderOff="-6">
                <dgm:adjLst/>
              </dgm:shape>
              <dgm:choose name="Name57">
                <dgm:if name="Name58" axis="ch" ptType="node" func="cnt" op="equ" val="4">
                  <dgm:presOf axis="ch desOrSelf" ptType="node node" st="1 1" cnt="1 0"/>
                </dgm:if>
                <dgm:if name="Name59" axis="ch" ptType="node" func="cnt" op="equ" val="5">
                  <dgm:presOf axis="ch desOrSelf" ptType="node node" st="2 1" cnt="1 0"/>
                </dgm:if>
                <dgm:if name="Name60" axis="ch" ptType="node" func="cnt" op="equ" val="6">
                  <dgm:presOf axis="ch desOrSelf" ptType="node node" st="3 1" cnt="1 0"/>
                </dgm:if>
                <dgm:if name="Name61" axis="ch" ptType="node" func="cnt" op="gte" val="7">
                  <dgm:presOf axis="ch desOrSelf" ptType="node node" st="4 1" cnt="1 0"/>
                </dgm:if>
                <dgm:else name="Name62"/>
              </dgm:choose>
            </dgm:else>
          </dgm:choos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63"/>
    </dgm:choose>
    <dgm:choose name="Name64">
      <dgm:if name="Name65" axis="ch" ptType="node" func="cnt" op="gte" val="5">
        <dgm:layoutNode name="ellipse5" styleLbl="vennNode1">
          <dgm:varLst>
            <dgm:bulletEnabled val="1"/>
          </dgm:varLst>
          <dgm:alg type="tx"/>
          <dgm:choose name="Name66">
            <dgm:if name="Name67" func="var" arg="dir" op="equ" val="norm">
              <dgm:shape xmlns:r="http://schemas.openxmlformats.org/officeDocument/2006/relationships" type="ellipse" r:blip="">
                <dgm:adjLst/>
              </dgm:shape>
              <dgm:presOf axis="ch desOrSelf" ptType="node node" st="5 1" cnt="1 0"/>
            </dgm:if>
            <dgm:else name="Name68">
              <dgm:shape xmlns:r="http://schemas.openxmlformats.org/officeDocument/2006/relationships" type="ellipse" r:blip="" zOrderOff="-8">
                <dgm:adjLst/>
              </dgm:shape>
              <dgm:choose name="Name69">
                <dgm:if name="Name70" axis="ch" ptType="node" func="cnt" op="equ" val="5">
                  <dgm:presOf axis="ch desOrSelf" ptType="node node" st="1 1" cnt="1 0"/>
                </dgm:if>
                <dgm:if name="Name71" axis="ch" ptType="node" func="cnt" op="equ" val="6">
                  <dgm:presOf axis="ch desOrSelf" ptType="node node" st="2 1" cnt="1 0"/>
                </dgm:if>
                <dgm:if name="Name72" axis="ch" ptType="node" func="cnt" op="gte" val="7">
                  <dgm:presOf axis="ch desOrSelf" ptType="node node" st="3 1" cnt="1 0"/>
                </dgm:if>
                <dgm:else name="Name73"/>
              </dgm:choose>
            </dgm:else>
          </dgm:choos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74"/>
    </dgm:choose>
    <dgm:choose name="Name75">
      <dgm:if name="Name76" axis="ch" ptType="node" func="cnt" op="gte" val="6">
        <dgm:layoutNode name="ellipse6" styleLbl="vennNode1">
          <dgm:varLst>
            <dgm:bulletEnabled val="1"/>
          </dgm:varLst>
          <dgm:alg type="tx"/>
          <dgm:choose name="Name77">
            <dgm:if name="Name78" func="var" arg="dir" op="equ" val="norm">
              <dgm:shape xmlns:r="http://schemas.openxmlformats.org/officeDocument/2006/relationships" type="ellipse" r:blip="">
                <dgm:adjLst/>
              </dgm:shape>
              <dgm:presOf axis="ch desOrSelf" ptType="node node" st="6 1" cnt="1 0"/>
            </dgm:if>
            <dgm:else name="Name79">
              <dgm:shape xmlns:r="http://schemas.openxmlformats.org/officeDocument/2006/relationships" type="ellipse" r:blip="" zOrderOff="-10">
                <dgm:adjLst/>
              </dgm:shape>
              <dgm:choose name="Name80">
                <dgm:if name="Name81" axis="ch" ptType="node" func="cnt" op="equ" val="6">
                  <dgm:presOf axis="ch desOrSelf" ptType="node node" st="1 1" cnt="1 0"/>
                </dgm:if>
                <dgm:if name="Name82" axis="ch" ptType="node" func="cnt" op="gte" val="7">
                  <dgm:presOf axis="ch desOrSelf" ptType="node node" st="2 1" cnt="1 0"/>
                </dgm:if>
                <dgm:else name="Name83"/>
              </dgm:choose>
            </dgm:else>
          </dgm:choos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4"/>
    </dgm:choose>
    <dgm:choose name="Name85">
      <dgm:if name="Name86" axis="ch" ptType="node" func="cnt" op="gte" val="7">
        <dgm:layoutNode name="ellipse7" styleLbl="vennNode1">
          <dgm:varLst>
            <dgm:bulletEnabled val="1"/>
          </dgm:varLst>
          <dgm:alg type="tx"/>
          <dgm:choose name="Name87">
            <dgm:if name="Name88" func="var" arg="dir" op="equ" val="norm">
              <dgm:shape xmlns:r="http://schemas.openxmlformats.org/officeDocument/2006/relationships" type="ellipse" r:blip="">
                <dgm:adjLst/>
              </dgm:shape>
              <dgm:presOf axis="ch desOrSelf" ptType="node node" st="7 1" cnt="1 0"/>
            </dgm:if>
            <dgm:else name="Name89">
              <dgm:shape xmlns:r="http://schemas.openxmlformats.org/officeDocument/2006/relationships" type="ellipse" r:blip="" zOrderOff="-12">
                <dgm:adjLst/>
              </dgm:shape>
              <dgm:presOf axis="ch desOrSelf" ptType="node node" st="1 1" cnt="1 0"/>
            </dgm:else>
          </dgm:choos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90"/>
    </dgm:choose>
  </dgm:layoutNode>
</dgm:layoutDef>
</file>

<file path=ppt/diagrams/layout3.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architecture">
  <dgm:title val="Architecture Layout"/>
  <dgm:desc val="Use to show hierarchical relationships that build from the bottom up. This layout works well for showing architectural components or objects that build on other objects."/>
  <dgm:catLst>
    <dgm:cat type="hierarchy" pri="4500"/>
    <dgm:cat type="list" pri="24500"/>
    <dgm:cat type="relationship" pri="10500"/>
    <dgm:cat type="officeonline" pri="7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Name0">
    <dgm:varLst>
      <dgm:chPref val="1"/>
      <dgm:dir/>
      <dgm:animOne val="branch"/>
      <dgm:animLvl val="lvl"/>
      <dgm:resizeHandles/>
    </dgm:varLst>
    <dgm:choose name="Name1">
      <dgm:if name="Name2" func="var" arg="dir" op="equ" val="norm">
        <dgm:alg type="lin">
          <dgm:param type="linDir" val="fromL"/>
          <dgm:param type="nodeVertAlign" val="b"/>
        </dgm:alg>
      </dgm:if>
      <dgm:else name="Name3">
        <dgm:alg type="lin">
          <dgm:param type="linDir" val="fromR"/>
          <dgm:param type="nodeVertAlign" val="b"/>
        </dgm:alg>
      </dgm:else>
    </dgm:choose>
    <dgm:shape xmlns:r="http://schemas.openxmlformats.org/officeDocument/2006/relationships" r:blip="">
      <dgm:adjLst/>
    </dgm:shape>
    <dgm:presOf/>
    <dgm:constrLst>
      <dgm:constr type="w" for="ch" forName="vertOne" refType="w"/>
      <dgm:constr type="w" for="des" forName="horzOne" refType="w"/>
      <dgm:constr type="w" for="des" forName="txOne" refType="w"/>
      <dgm:constr type="w" for="des" forName="vertTwo" refType="w"/>
      <dgm:constr type="w" for="des" forName="horzTwo" refType="w"/>
      <dgm:constr type="w" for="des" forName="txTwo" refType="w"/>
      <dgm:constr type="w" for="des" forName="vertThree" refType="w"/>
      <dgm:constr type="w" for="des" forName="horzThree" refType="w"/>
      <dgm:constr type="w" for="des" forName="txThree" refType="w"/>
      <dgm:constr type="w" for="des" forName="vertFour" refType="w"/>
      <dgm:constr type="w" for="des" forName="horzFour" refType="w"/>
      <dgm:constr type="w" for="des" forName="txFour" refType="w"/>
      <dgm:constr type="h" for="des" ptType="node" op="equ"/>
      <dgm:constr type="h" for="des" forName="txOne" refType="h"/>
      <dgm:constr type="userH" for="des" ptType="node" refType="h" refFor="des" refForName="txOne"/>
      <dgm:constr type="primFontSz" for="des" forName="txOne" val="65"/>
      <dgm:constr type="primFontSz" for="des" forName="txTwo" val="65"/>
      <dgm:constr type="primFontSz" for="des" forName="txTwo" refType="primFontSz" refFor="des" refForName="txOne" op="lte"/>
      <dgm:constr type="primFontSz" for="des" forName="txThree" val="65"/>
      <dgm:constr type="primFontSz" for="des" forName="txThree" refType="primFontSz" refFor="des" refForName="txOne" op="lte"/>
      <dgm:constr type="primFontSz" for="des" forName="txThree" refType="primFontSz" refFor="des" refForName="txTwo" op="lte"/>
      <dgm:constr type="primFontSz" for="des" forName="txFour" val="65"/>
      <dgm:constr type="primFontSz" for="des" forName="txFour" refType="primFontSz" refFor="des" refForName="txOne" op="lte"/>
      <dgm:constr type="primFontSz" for="des" forName="txFour" refType="primFontSz" refFor="des" refForName="txTwo" op="lte"/>
      <dgm:constr type="primFontSz" for="des" forName="txFour" refType="primFontSz" refFor="des" refForName="txThree" op="lte"/>
      <dgm:constr type="w" for="des" forName="sibSpaceOne" refType="w" fact="0.168"/>
      <dgm:constr type="w" for="des" forName="sibSpaceTwo" refType="w" refFor="des" refForName="sibSpaceOne" op="equ" fact="0.5"/>
      <dgm:constr type="w" for="des" forName="sibSpaceThree" refType="w" refFor="des" refForName="sibSpaceTwo" op="equ" fact="0.5"/>
      <dgm:constr type="w" for="des" forName="sibSpaceFour" refType="w" refFor="des" refForName="sibSpaceThree" op="equ" fact="0.5"/>
      <dgm:constr type="h" for="des" forName="parTransOne" refType="w" fact="0.056"/>
      <dgm:constr type="h" for="des" forName="parTransTwo" refType="h" refFor="des" refForName="parTransOne" op="equ"/>
      <dgm:constr type="h" for="des" forName="parTransThree" refType="h" refFor="des" refForName="parTransTwo" op="equ"/>
      <dgm:constr type="h" for="des" forName="parTransFour" refType="h" refFor="des" refForName="parTransThree" op="equ"/>
    </dgm:constrLst>
    <dgm:ruleLst/>
    <dgm:forEach name="Name4" axis="ch" ptType="node">
      <dgm:layoutNode name="vertOne">
        <dgm:alg type="lin">
          <dgm:param type="linDir" val="fromB"/>
        </dgm:alg>
        <dgm:shape xmlns:r="http://schemas.openxmlformats.org/officeDocument/2006/relationships" r:blip="">
          <dgm:adjLst/>
        </dgm:shape>
        <dgm:presOf/>
        <dgm:constrLst>
          <dgm:constr type="w" for="ch" forName="txOne" refType="w" refFor="ch" refForName="horzOne" op="gte"/>
        </dgm:constrLst>
        <dgm:ruleLst/>
        <dgm:layoutNode name="txOn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5">
          <dgm:if name="Name6" axis="des" ptType="node" func="cnt" op="gt" val="0">
            <dgm:layoutNode name="parTransOne">
              <dgm:alg type="sp"/>
              <dgm:shape xmlns:r="http://schemas.openxmlformats.org/officeDocument/2006/relationships" r:blip="">
                <dgm:adjLst/>
              </dgm:shape>
              <dgm:presOf/>
              <dgm:constrLst/>
              <dgm:ruleLst/>
            </dgm:layoutNode>
          </dgm:if>
          <dgm:else name="Name7"/>
        </dgm:choose>
        <dgm:layoutNode name="horzOne">
          <dgm:choose name="Name8">
            <dgm:if name="Name9" func="var" arg="dir" op="equ" val="norm">
              <dgm:alg type="lin">
                <dgm:param type="linDir" val="fromL"/>
                <dgm:param type="nodeVertAlign" val="b"/>
              </dgm:alg>
            </dgm:if>
            <dgm:else name="Name10">
              <dgm:alg type="lin">
                <dgm:param type="linDir" val="fromR"/>
                <dgm:param type="nodeVertAlign" val="b"/>
              </dgm:alg>
            </dgm:else>
          </dgm:choose>
          <dgm:shape xmlns:r="http://schemas.openxmlformats.org/officeDocument/2006/relationships" r:blip="">
            <dgm:adjLst/>
          </dgm:shape>
          <dgm:presOf/>
          <dgm:constrLst/>
          <dgm:ruleLst>
            <dgm:rule type="w" val="INF" fact="NaN" max="NaN"/>
          </dgm:ruleLst>
          <dgm:forEach name="Name11" axis="ch" ptType="node">
            <dgm:layoutNode name="vertTwo">
              <dgm:alg type="lin">
                <dgm:param type="linDir" val="fromB"/>
              </dgm:alg>
              <dgm:shape xmlns:r="http://schemas.openxmlformats.org/officeDocument/2006/relationships" r:blip="">
                <dgm:adjLst/>
              </dgm:shape>
              <dgm:presOf/>
              <dgm:constrLst>
                <dgm:constr type="w" for="ch" forName="txTwo" refType="w" refFor="ch" refForName="horzTwo" op="gte"/>
              </dgm:constrLst>
              <dgm:ruleLst/>
              <dgm:layoutNode name="txTwo">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2">
                <dgm:if name="Name13" axis="des" ptType="node" func="cnt" op="gt" val="0">
                  <dgm:layoutNode name="parTransTwo">
                    <dgm:alg type="sp"/>
                    <dgm:shape xmlns:r="http://schemas.openxmlformats.org/officeDocument/2006/relationships" r:blip="">
                      <dgm:adjLst/>
                    </dgm:shape>
                    <dgm:presOf/>
                    <dgm:constrLst/>
                    <dgm:ruleLst/>
                  </dgm:layoutNode>
                </dgm:if>
                <dgm:else name="Name14"/>
              </dgm:choose>
              <dgm:layoutNode name="horzTwo">
                <dgm:choose name="Name15">
                  <dgm:if name="Name16" func="var" arg="dir" op="equ" val="norm">
                    <dgm:alg type="lin">
                      <dgm:param type="linDir" val="fromL"/>
                      <dgm:param type="nodeVertAlign" val="b"/>
                    </dgm:alg>
                  </dgm:if>
                  <dgm:else name="Name17">
                    <dgm:alg type="lin">
                      <dgm:param type="linDir" val="fromR"/>
                      <dgm:param type="nodeVertAlign" val="b"/>
                    </dgm:alg>
                  </dgm:else>
                </dgm:choose>
                <dgm:shape xmlns:r="http://schemas.openxmlformats.org/officeDocument/2006/relationships" r:blip="">
                  <dgm:adjLst/>
                </dgm:shape>
                <dgm:presOf/>
                <dgm:constrLst/>
                <dgm:ruleLst>
                  <dgm:rule type="w" val="INF" fact="NaN" max="NaN"/>
                </dgm:ruleLst>
                <dgm:forEach name="Name18" axis="ch" ptType="node">
                  <dgm:layoutNode name="vertThree">
                    <dgm:alg type="lin">
                      <dgm:param type="linDir" val="fromB"/>
                    </dgm:alg>
                    <dgm:shape xmlns:r="http://schemas.openxmlformats.org/officeDocument/2006/relationships" r:blip="">
                      <dgm:adjLst/>
                    </dgm:shape>
                    <dgm:presOf/>
                    <dgm:constrLst>
                      <dgm:constr type="w" for="ch" forName="txThree" refType="w" refFor="ch" refForName="horzThree" op="gte"/>
                    </dgm:constrLst>
                    <dgm:ruleLst/>
                    <dgm:layoutNode name="txThree">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9">
                      <dgm:if name="Name20" axis="des" ptType="node" func="cnt" op="gt" val="0">
                        <dgm:layoutNode name="parTransThree">
                          <dgm:alg type="sp"/>
                          <dgm:shape xmlns:r="http://schemas.openxmlformats.org/officeDocument/2006/relationships" r:blip="">
                            <dgm:adjLst/>
                          </dgm:shape>
                          <dgm:presOf/>
                          <dgm:constrLst/>
                          <dgm:ruleLst/>
                        </dgm:layoutNode>
                      </dgm:if>
                      <dgm:else name="Name21"/>
                    </dgm:choose>
                    <dgm:layoutNode name="horzThree">
                      <dgm:choose name="Name22">
                        <dgm:if name="Name23" func="var" arg="dir" op="equ" val="norm">
                          <dgm:alg type="lin">
                            <dgm:param type="linDir" val="fromL"/>
                            <dgm:param type="nodeVertAlign" val="b"/>
                          </dgm:alg>
                        </dgm:if>
                        <dgm:else name="Name24">
                          <dgm:alg type="lin">
                            <dgm:param type="linDir" val="fromR"/>
                            <dgm:param type="nodeVertAlign" val="b"/>
                          </dgm:alg>
                        </dgm:else>
                      </dgm:choose>
                      <dgm:shape xmlns:r="http://schemas.openxmlformats.org/officeDocument/2006/relationships" r:blip="">
                        <dgm:adjLst/>
                      </dgm:shape>
                      <dgm:presOf/>
                      <dgm:constrLst/>
                      <dgm:ruleLst>
                        <dgm:rule type="w" val="INF" fact="NaN" max="NaN"/>
                      </dgm:ruleLst>
                      <dgm:forEach name="repeat" axis="ch" ptType="node">
                        <dgm:layoutNode name="vertFour">
                          <dgm:varLst>
                            <dgm:chPref val="3"/>
                          </dgm:varLst>
                          <dgm:alg type="lin">
                            <dgm:param type="linDir" val="fromB"/>
                          </dgm:alg>
                          <dgm:shape xmlns:r="http://schemas.openxmlformats.org/officeDocument/2006/relationships" r:blip="">
                            <dgm:adjLst/>
                          </dgm:shape>
                          <dgm:presOf/>
                          <dgm:constrLst>
                            <dgm:constr type="w" for="ch" forName="txFour" refType="w" refFor="ch" refForName="horzFour" op="gte"/>
                          </dgm:constrLst>
                          <dgm:ruleLst/>
                          <dgm:layoutNode name="txFour">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25">
                            <dgm:if name="Name26" axis="des" ptType="node" func="cnt" op="gt" val="0">
                              <dgm:layoutNode name="parTransFour">
                                <dgm:alg type="sp"/>
                                <dgm:shape xmlns:r="http://schemas.openxmlformats.org/officeDocument/2006/relationships" r:blip="">
                                  <dgm:adjLst/>
                                </dgm:shape>
                                <dgm:presOf/>
                                <dgm:constrLst/>
                                <dgm:ruleLst/>
                              </dgm:layoutNode>
                            </dgm:if>
                            <dgm:else name="Name27"/>
                          </dgm:choose>
                          <dgm:layoutNode name="horzFour">
                            <dgm:choose name="Name28">
                              <dgm:if name="Name29" func="var" arg="dir" op="equ" val="norm">
                                <dgm:alg type="lin">
                                  <dgm:param type="linDir" val="fromL"/>
                                  <dgm:param type="nodeVertAlign" val="b"/>
                                </dgm:alg>
                              </dgm:if>
                              <dgm:else name="Name30">
                                <dgm:alg type="lin">
                                  <dgm:param type="linDir" val="fromR"/>
                                  <dgm:param type="nodeVertAlign" val="b"/>
                                </dgm:alg>
                              </dgm:else>
                            </dgm:choose>
                            <dgm:shape xmlns:r="http://schemas.openxmlformats.org/officeDocument/2006/relationships" r:blip="">
                              <dgm:adjLst/>
                            </dgm:shape>
                            <dgm:presOf/>
                            <dgm:constrLst/>
                            <dgm:ruleLst>
                              <dgm:rule type="w" val="INF" fact="NaN" max="NaN"/>
                            </dgm:ruleLst>
                            <dgm:forEach name="Name31" ref="repeat"/>
                          </dgm:layoutNode>
                        </dgm:layoutNode>
                        <dgm:choose name="Name32">
                          <dgm:if name="Name33" axis="self" ptType="node" func="revPos" op="gte" val="2">
                            <dgm:forEach name="Name34" axis="followSib" ptType="sibTrans" cnt="1">
                              <dgm:layoutNode name="sibSpaceFour">
                                <dgm:alg type="sp"/>
                                <dgm:shape xmlns:r="http://schemas.openxmlformats.org/officeDocument/2006/relationships" r:blip="">
                                  <dgm:adjLst/>
                                </dgm:shape>
                                <dgm:presOf/>
                                <dgm:constrLst/>
                                <dgm:ruleLst/>
                              </dgm:layoutNode>
                            </dgm:forEach>
                          </dgm:if>
                          <dgm:else name="Name35"/>
                        </dgm:choose>
                      </dgm:forEach>
                    </dgm:layoutNode>
                  </dgm:layoutNode>
                  <dgm:choose name="Name36">
                    <dgm:if name="Name37" axis="self" ptType="node" func="revPos" op="gte" val="2">
                      <dgm:forEach name="Name38" axis="followSib" ptType="sibTrans" cnt="1">
                        <dgm:layoutNode name="sibSpaceThree">
                          <dgm:alg type="sp"/>
                          <dgm:shape xmlns:r="http://schemas.openxmlformats.org/officeDocument/2006/relationships" r:blip="">
                            <dgm:adjLst/>
                          </dgm:shape>
                          <dgm:presOf/>
                          <dgm:constrLst/>
                          <dgm:ruleLst/>
                        </dgm:layoutNode>
                      </dgm:forEach>
                    </dgm:if>
                    <dgm:else name="Name39"/>
                  </dgm:choose>
                </dgm:forEach>
              </dgm:layoutNode>
            </dgm:layoutNode>
            <dgm:choose name="Name40">
              <dgm:if name="Name41" axis="self" ptType="node" func="revPos" op="gte" val="2">
                <dgm:forEach name="Name42" axis="followSib" ptType="sibTrans" cnt="1">
                  <dgm:layoutNode name="sibSpaceTwo">
                    <dgm:alg type="sp"/>
                    <dgm:shape xmlns:r="http://schemas.openxmlformats.org/officeDocument/2006/relationships" r:blip="">
                      <dgm:adjLst/>
                    </dgm:shape>
                    <dgm:presOf/>
                    <dgm:constrLst/>
                    <dgm:ruleLst/>
                  </dgm:layoutNode>
                </dgm:forEach>
              </dgm:if>
              <dgm:else name="Name43"/>
            </dgm:choose>
          </dgm:forEach>
        </dgm:layoutNode>
      </dgm:layoutNode>
      <dgm:choose name="Name44">
        <dgm:if name="Name45" axis="self" ptType="node" func="revPos" op="gte" val="2">
          <dgm:forEach name="Name46" axis="followSib" ptType="sibTrans" cnt="1">
            <dgm:layoutNode name="sibSpaceOne">
              <dgm:alg type="sp"/>
              <dgm:shape xmlns:r="http://schemas.openxmlformats.org/officeDocument/2006/relationships" r:blip="">
                <dgm:adjLst/>
              </dgm:shape>
              <dgm:presOf/>
              <dgm:constrLst/>
              <dgm:ruleLst/>
            </dgm:layoutNode>
          </dgm:forEach>
        </dgm:if>
        <dgm:else name="Name47"/>
      </dgm:choose>
    </dgm:forEach>
  </dgm:layoutNode>
</dgm:layoutDef>
</file>

<file path=ppt/diagrams/layout5.xml><?xml version="1.0" encoding="utf-8"?>
<dgm:layoutDef xmlns:dgm="http://schemas.openxmlformats.org/drawingml/2006/diagram" xmlns:a="http://schemas.openxmlformats.org/drawingml/2006/main" uniqueId="urn:microsoft.com/office/officeart/2005/8/layout/chevronAccent+Icon">
  <dgm:title val="Chevron Accent Process"/>
  <dgm:desc val="Use to show sequential steps in a task, process, or workflow, or to emphasize movement or direction. Works best with minimal Level 1 and Level 2 text."/>
  <dgm:catLst>
    <dgm:cat type="process" pri="9500"/>
    <dgm:cat type="officeonline" pri="2000"/>
  </dgm:catLst>
  <dgm:sampData useDef="1">
    <dgm:dataModel>
      <dgm:pt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forName="composite" refType="w"/>
      <dgm:constr type="primFontSz" for="des" forName="txNode" op="equ" val="65"/>
      <dgm:constr type="w" for="ch" forName="compositeSpace" refType="w" refFor="ch" refForName="composite" fact="0.028"/>
    </dgm:constrLst>
    <dgm:ruleLst/>
    <dgm:forEach name="Name4" axis="ch" ptType="node">
      <dgm:layoutNode name="composite">
        <dgm:alg type="composite"/>
        <dgm:shape xmlns:r="http://schemas.openxmlformats.org/officeDocument/2006/relationships" r:blip="">
          <dgm:adjLst/>
        </dgm:shape>
        <dgm:presOf/>
        <dgm:choose name="Name5">
          <dgm:if name="Name6" func="var" arg="dir" op="equ" val="norm">
            <dgm:constrLst>
              <dgm:constr type="l" for="ch" forName="bgChev"/>
              <dgm:constr type="w" for="ch" forName="bgChev" refType="w" fact="0.9"/>
              <dgm:constr type="t" for="ch" forName="bgChev"/>
              <dgm:constr type="h" for="ch" forName="bgChev" refType="w" refFor="ch" refForName="bgChev" fact="0.386"/>
              <dgm:constr type="l" for="ch" forName="txNode" refType="w" fact="0.24"/>
              <dgm:constr type="w" for="ch" forName="txNode" refType="w" fact="0.76"/>
              <dgm:constr type="t" for="ch" forName="txNode" refType="h" refFor="ch" refForName="bgChev" fact="0.25"/>
              <dgm:constr type="h" for="ch" forName="txNode" refType="h" refFor="ch" refForName="bgChev"/>
            </dgm:constrLst>
          </dgm:if>
          <dgm:else name="Name7">
            <dgm:constrLst>
              <dgm:constr type="l" for="ch" forName="bgChev" refType="w" fact="0.1"/>
              <dgm:constr type="w" for="ch" forName="bgChev" refType="w" fact="0.9"/>
              <dgm:constr type="t" for="ch" forName="bgChev"/>
              <dgm:constr type="h" for="ch" forName="bgChev" refType="w" refFor="ch" refForName="bgChev" fact="0.386"/>
              <dgm:constr type="l" for="ch" forName="txNode"/>
              <dgm:constr type="w" for="ch" forName="txNode" refType="w" fact="0.76"/>
              <dgm:constr type="t" for="ch" forName="txNode" refType="h" refFor="ch" refForName="bgChev" fact="0.25"/>
              <dgm:constr type="h" for="ch" forName="txNode" refType="h" refFor="ch" refForName="bgChev"/>
            </dgm:constrLst>
          </dgm:else>
        </dgm:choose>
        <dgm:ruleLst/>
        <dgm:layoutNode name="bgChev" styleLbl="node1">
          <dgm:alg type="sp"/>
          <dgm:choose name="Name8">
            <dgm:if name="Name9" func="var" arg="dir" op="equ" val="norm">
              <dgm:shape xmlns:r="http://schemas.openxmlformats.org/officeDocument/2006/relationships" type="chevron" r:blip="">
                <dgm:adjLst>
                  <dgm:adj idx="1" val="0.4"/>
                </dgm:adjLst>
              </dgm:shape>
            </dgm:if>
            <dgm:else name="Name10">
              <dgm:shape xmlns:r="http://schemas.openxmlformats.org/officeDocument/2006/relationships" rot="180" type="chevron" r:blip="">
                <dgm:adjLst>
                  <dgm:adj idx="1" val="0.4"/>
                </dgm:adjLst>
              </dgm:shape>
            </dgm:else>
          </dgm:choose>
          <dgm:presOf/>
          <dgm:constrLst/>
        </dgm:layoutNode>
        <dgm:layoutNode name="txNode" styleLbl="fgAcc1">
          <dgm:varLst>
            <dgm:bulletEnabled val="1"/>
          </dgm:varLst>
          <dgm:alg type="tx"/>
          <dgm:shape xmlns:r="http://schemas.openxmlformats.org/officeDocument/2006/relationships" type="roundRect" r:blip="">
            <dgm:adjLst>
              <dgm:adj idx="1" val="0.1"/>
            </dgm:adjLst>
          </dgm:shape>
          <dgm:presOf axis="desOrSelf" ptType="node"/>
          <dgm:ruleLst>
            <dgm:rule type="primFontSz" val="5" fact="NaN" max="NaN"/>
          </dgm:ruleLst>
        </dgm:layoutNode>
      </dgm:layoutNode>
      <dgm:forEach name="Name11" axis="followSib" ptType="sibTrans" cnt="1">
        <dgm:layoutNode name="compositeSpace">
          <dgm:alg type="sp"/>
          <dgm:shape xmlns:r="http://schemas.openxmlformats.org/officeDocument/2006/relationships" r:blip="">
            <dgm:adjLst/>
          </dgm:shape>
          <dgm:presOf axis="sel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رأس 1"/>
          <p:cNvSpPr>
            <a:spLocks noGrp="1"/>
          </p:cNvSpPr>
          <p:nvPr>
            <p:ph type="hdr" sz="quarter"/>
          </p:nvPr>
        </p:nvSpPr>
        <p:spPr>
          <a:xfrm>
            <a:off x="3886200" y="0"/>
            <a:ext cx="2971800" cy="458788"/>
          </a:xfrm>
          <a:prstGeom prst="rect">
            <a:avLst/>
          </a:prstGeom>
        </p:spPr>
        <p:txBody>
          <a:bodyPr vert="horz" lIns="91440" tIns="45720" rIns="91440" bIns="45720" rtlCol="1"/>
          <a:lstStyle>
            <a:lvl1pPr algn="r">
              <a:defRPr sz="1200"/>
            </a:lvl1pPr>
          </a:lstStyle>
          <a:p>
            <a:endParaRPr lang="ar-SA"/>
          </a:p>
        </p:txBody>
      </p:sp>
      <p:sp>
        <p:nvSpPr>
          <p:cNvPr id="3" name="عنصر نائب للتاريخ 2"/>
          <p:cNvSpPr>
            <a:spLocks noGrp="1"/>
          </p:cNvSpPr>
          <p:nvPr>
            <p:ph type="dt" idx="1"/>
          </p:nvPr>
        </p:nvSpPr>
        <p:spPr>
          <a:xfrm>
            <a:off x="1588" y="0"/>
            <a:ext cx="2971800" cy="458788"/>
          </a:xfrm>
          <a:prstGeom prst="rect">
            <a:avLst/>
          </a:prstGeom>
        </p:spPr>
        <p:txBody>
          <a:bodyPr vert="horz" lIns="91440" tIns="45720" rIns="91440" bIns="45720" rtlCol="1"/>
          <a:lstStyle>
            <a:lvl1pPr algn="l">
              <a:defRPr sz="1200"/>
            </a:lvl1pPr>
          </a:lstStyle>
          <a:p>
            <a:fld id="{8D90629B-BFFA-4E63-9948-2DFB2ABEBE3D}" type="datetimeFigureOut">
              <a:rPr lang="ar-SA" smtClean="0"/>
              <a:t>27/01/41</a:t>
            </a:fld>
            <a:endParaRPr lang="ar-SA"/>
          </a:p>
        </p:txBody>
      </p:sp>
      <p:sp>
        <p:nvSpPr>
          <p:cNvPr id="4" name="عنصر نائب لصورة الشريحة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1" anchor="ctr"/>
          <a:lstStyle/>
          <a:p>
            <a:endParaRPr lang="ar-SA"/>
          </a:p>
        </p:txBody>
      </p:sp>
      <p:sp>
        <p:nvSpPr>
          <p:cNvPr id="5" name="عنصر نائب للملاحظات 4"/>
          <p:cNvSpPr>
            <a:spLocks noGrp="1"/>
          </p:cNvSpPr>
          <p:nvPr>
            <p:ph type="body" sz="quarter" idx="3"/>
          </p:nvPr>
        </p:nvSpPr>
        <p:spPr>
          <a:xfrm>
            <a:off x="685800" y="4400550"/>
            <a:ext cx="5486400" cy="3600450"/>
          </a:xfrm>
          <a:prstGeom prst="rect">
            <a:avLst/>
          </a:prstGeom>
        </p:spPr>
        <p:txBody>
          <a:bodyPr vert="horz" lIns="91440" tIns="45720" rIns="91440" bIns="45720" rtlCol="1"/>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6" name="عنصر نائب للتذييل 5"/>
          <p:cNvSpPr>
            <a:spLocks noGrp="1"/>
          </p:cNvSpPr>
          <p:nvPr>
            <p:ph type="ftr" sz="quarter" idx="4"/>
          </p:nvPr>
        </p:nvSpPr>
        <p:spPr>
          <a:xfrm>
            <a:off x="3886200" y="8685213"/>
            <a:ext cx="2971800" cy="458787"/>
          </a:xfrm>
          <a:prstGeom prst="rect">
            <a:avLst/>
          </a:prstGeom>
        </p:spPr>
        <p:txBody>
          <a:bodyPr vert="horz" lIns="91440" tIns="45720" rIns="91440" bIns="45720" rtlCol="1" anchor="b"/>
          <a:lstStyle>
            <a:lvl1pPr algn="r">
              <a:defRPr sz="1200"/>
            </a:lvl1pPr>
          </a:lstStyle>
          <a:p>
            <a:endParaRPr lang="ar-SA"/>
          </a:p>
        </p:txBody>
      </p:sp>
      <p:sp>
        <p:nvSpPr>
          <p:cNvPr id="7" name="عنصر نائب لرقم الشريحة 6"/>
          <p:cNvSpPr>
            <a:spLocks noGrp="1"/>
          </p:cNvSpPr>
          <p:nvPr>
            <p:ph type="sldNum" sz="quarter" idx="5"/>
          </p:nvPr>
        </p:nvSpPr>
        <p:spPr>
          <a:xfrm>
            <a:off x="1588" y="8685213"/>
            <a:ext cx="2971800" cy="458787"/>
          </a:xfrm>
          <a:prstGeom prst="rect">
            <a:avLst/>
          </a:prstGeom>
        </p:spPr>
        <p:txBody>
          <a:bodyPr vert="horz" lIns="91440" tIns="45720" rIns="91440" bIns="45720" rtlCol="1" anchor="b"/>
          <a:lstStyle>
            <a:lvl1pPr algn="l">
              <a:defRPr sz="1200"/>
            </a:lvl1pPr>
          </a:lstStyle>
          <a:p>
            <a:fld id="{84617A19-41C3-4486-BED4-99966B81437D}" type="slidenum">
              <a:rPr lang="ar-SA" smtClean="0"/>
              <a:t>‹#›</a:t>
            </a:fld>
            <a:endParaRPr lang="ar-SA"/>
          </a:p>
        </p:txBody>
      </p:sp>
    </p:spTree>
    <p:extLst>
      <p:ext uri="{BB962C8B-B14F-4D97-AF65-F5344CB8AC3E}">
        <p14:creationId xmlns:p14="http://schemas.microsoft.com/office/powerpoint/2010/main" val="4206924936"/>
      </p:ext>
    </p:extLst>
  </p:cSld>
  <p:clrMap bg1="lt1" tx1="dk1" bg2="lt2" tx2="dk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عنوان 1"/>
          <p:cNvSpPr>
            <a:spLocks noGrp="1"/>
          </p:cNvSpPr>
          <p:nvPr>
            <p:ph type="ctrTitle"/>
          </p:nvPr>
        </p:nvSpPr>
        <p:spPr>
          <a:xfrm>
            <a:off x="1524000" y="1122363"/>
            <a:ext cx="9144000" cy="2387600"/>
          </a:xfrm>
        </p:spPr>
        <p:txBody>
          <a:bodyPr anchor="b"/>
          <a:lstStyle>
            <a:lvl1pPr algn="ctr">
              <a:defRPr sz="6000"/>
            </a:lvl1pPr>
          </a:lstStyle>
          <a:p>
            <a:r>
              <a:rPr lang="ar-SA"/>
              <a:t>انقر لتحرير نمط العنوان الرئيسي</a:t>
            </a:r>
          </a:p>
        </p:txBody>
      </p:sp>
      <p:sp>
        <p:nvSpPr>
          <p:cNvPr id="3" name="عنوان فرعي 2"/>
          <p:cNvSpPr>
            <a:spLocks noGrp="1"/>
          </p:cNvSpPr>
          <p:nvPr>
            <p:ph type="subTitle" idx="1"/>
          </p:nvPr>
        </p:nvSpPr>
        <p:spPr>
          <a:xfrm>
            <a:off x="1524000" y="3602038"/>
            <a:ext cx="9144000" cy="1655762"/>
          </a:xfrm>
        </p:spPr>
        <p:txBody>
          <a:bodyPr/>
          <a:lstStyle>
            <a:lvl1pPr marL="0" indent="0" algn="ctr">
              <a:buNone/>
              <a:defRPr sz="2400"/>
            </a:lvl1pPr>
            <a:lvl2pPr marL="457189" indent="0" algn="ctr">
              <a:buNone/>
              <a:defRPr sz="2000"/>
            </a:lvl2pPr>
            <a:lvl3pPr marL="914377" indent="0" algn="ctr">
              <a:buNone/>
              <a:defRPr sz="1800"/>
            </a:lvl3pPr>
            <a:lvl4pPr marL="1371566" indent="0" algn="ctr">
              <a:buNone/>
              <a:defRPr sz="1600"/>
            </a:lvl4pPr>
            <a:lvl5pPr marL="1828754" indent="0" algn="ctr">
              <a:buNone/>
              <a:defRPr sz="1600"/>
            </a:lvl5pPr>
            <a:lvl6pPr marL="2285943" indent="0" algn="ctr">
              <a:buNone/>
              <a:defRPr sz="1600"/>
            </a:lvl6pPr>
            <a:lvl7pPr marL="2743131" indent="0" algn="ctr">
              <a:buNone/>
              <a:defRPr sz="1600"/>
            </a:lvl7pPr>
            <a:lvl8pPr marL="3200320" indent="0" algn="ctr">
              <a:buNone/>
              <a:defRPr sz="1600"/>
            </a:lvl8pPr>
            <a:lvl9pPr marL="3657509" indent="0" algn="ctr">
              <a:buNone/>
              <a:defRPr sz="1600"/>
            </a:lvl9pPr>
          </a:lstStyle>
          <a:p>
            <a:r>
              <a:rPr lang="ar-SA"/>
              <a:t>انقر لتحرير نمط العنوان الثانوي الرئيسي</a:t>
            </a:r>
          </a:p>
        </p:txBody>
      </p:sp>
      <p:sp>
        <p:nvSpPr>
          <p:cNvPr id="4" name="عنصر نائب للتاريخ 3"/>
          <p:cNvSpPr>
            <a:spLocks noGrp="1"/>
          </p:cNvSpPr>
          <p:nvPr>
            <p:ph type="dt" sz="half" idx="10"/>
          </p:nvPr>
        </p:nvSpPr>
        <p:spPr/>
        <p:txBody>
          <a:bodyPr/>
          <a:lstStyle/>
          <a:p>
            <a:fld id="{7A8161F8-1E5A-4FC4-A753-9C31305D1FB7}" type="datetimeFigureOut">
              <a:rPr lang="ar-SA" smtClean="0"/>
              <a:t>27/01/41</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D7C2F25C-7C20-4864-8DBB-DA6C46F25710}" type="slidenum">
              <a:rPr lang="ar-SA" smtClean="0"/>
              <a:t>‹#›</a:t>
            </a:fld>
            <a:endParaRPr lang="ar-SA"/>
          </a:p>
        </p:txBody>
      </p:sp>
    </p:spTree>
    <p:extLst>
      <p:ext uri="{BB962C8B-B14F-4D97-AF65-F5344CB8AC3E}">
        <p14:creationId xmlns:p14="http://schemas.microsoft.com/office/powerpoint/2010/main" val="307575828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a:t>انقر لتحرير نمط العنوان الرئيسي</a:t>
            </a:r>
          </a:p>
        </p:txBody>
      </p:sp>
      <p:sp>
        <p:nvSpPr>
          <p:cNvPr id="3" name="عنصر نائب للعنوان العمودي 2"/>
          <p:cNvSpPr>
            <a:spLocks noGrp="1"/>
          </p:cNvSpPr>
          <p:nvPr>
            <p:ph type="body" orient="vert" idx="1"/>
          </p:nvPr>
        </p:nvSpPr>
        <p:spPr/>
        <p:txBody>
          <a:bodyPr vert="eaVert"/>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4" name="عنصر نائب للتاريخ 3"/>
          <p:cNvSpPr>
            <a:spLocks noGrp="1"/>
          </p:cNvSpPr>
          <p:nvPr>
            <p:ph type="dt" sz="half" idx="10"/>
          </p:nvPr>
        </p:nvSpPr>
        <p:spPr/>
        <p:txBody>
          <a:bodyPr/>
          <a:lstStyle/>
          <a:p>
            <a:fld id="{7A8161F8-1E5A-4FC4-A753-9C31305D1FB7}" type="datetimeFigureOut">
              <a:rPr lang="ar-SA" smtClean="0"/>
              <a:t>27/01/41</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D7C2F25C-7C20-4864-8DBB-DA6C46F25710}" type="slidenum">
              <a:rPr lang="ar-SA" smtClean="0"/>
              <a:t>‹#›</a:t>
            </a:fld>
            <a:endParaRPr lang="ar-SA"/>
          </a:p>
        </p:txBody>
      </p:sp>
    </p:spTree>
    <p:extLst>
      <p:ext uri="{BB962C8B-B14F-4D97-AF65-F5344CB8AC3E}">
        <p14:creationId xmlns:p14="http://schemas.microsoft.com/office/powerpoint/2010/main" val="16137039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8724901" y="365125"/>
            <a:ext cx="2628900" cy="5811838"/>
          </a:xfrm>
        </p:spPr>
        <p:txBody>
          <a:bodyPr vert="eaVert"/>
          <a:lstStyle/>
          <a:p>
            <a:r>
              <a:rPr lang="ar-SA"/>
              <a:t>انقر لتحرير نمط العنوان الرئيسي</a:t>
            </a:r>
          </a:p>
        </p:txBody>
      </p:sp>
      <p:sp>
        <p:nvSpPr>
          <p:cNvPr id="3" name="عنصر نائب للعنوان العمودي 2"/>
          <p:cNvSpPr>
            <a:spLocks noGrp="1"/>
          </p:cNvSpPr>
          <p:nvPr>
            <p:ph type="body" orient="vert" idx="1"/>
          </p:nvPr>
        </p:nvSpPr>
        <p:spPr>
          <a:xfrm>
            <a:off x="838201" y="365125"/>
            <a:ext cx="7734300" cy="5811838"/>
          </a:xfrm>
        </p:spPr>
        <p:txBody>
          <a:bodyPr vert="eaVert"/>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4" name="عنصر نائب للتاريخ 3"/>
          <p:cNvSpPr>
            <a:spLocks noGrp="1"/>
          </p:cNvSpPr>
          <p:nvPr>
            <p:ph type="dt" sz="half" idx="10"/>
          </p:nvPr>
        </p:nvSpPr>
        <p:spPr/>
        <p:txBody>
          <a:bodyPr/>
          <a:lstStyle/>
          <a:p>
            <a:fld id="{7A8161F8-1E5A-4FC4-A753-9C31305D1FB7}" type="datetimeFigureOut">
              <a:rPr lang="ar-SA" smtClean="0"/>
              <a:t>27/01/41</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D7C2F25C-7C20-4864-8DBB-DA6C46F25710}" type="slidenum">
              <a:rPr lang="ar-SA" smtClean="0"/>
              <a:t>‹#›</a:t>
            </a:fld>
            <a:endParaRPr lang="ar-SA"/>
          </a:p>
        </p:txBody>
      </p:sp>
    </p:spTree>
    <p:extLst>
      <p:ext uri="{BB962C8B-B14F-4D97-AF65-F5344CB8AC3E}">
        <p14:creationId xmlns:p14="http://schemas.microsoft.com/office/powerpoint/2010/main" val="380452149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a:t>انقر لتحرير نمط العنوان الرئيسي</a:t>
            </a:r>
          </a:p>
        </p:txBody>
      </p:sp>
      <p:sp>
        <p:nvSpPr>
          <p:cNvPr id="3" name="عنصر نائب للمحتوى 2"/>
          <p:cNvSpPr>
            <a:spLocks noGrp="1"/>
          </p:cNvSpPr>
          <p:nvPr>
            <p:ph idx="1"/>
          </p:nvPr>
        </p:nvSpPr>
        <p:spPr/>
        <p:txBody>
          <a:body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4" name="عنصر نائب للتاريخ 3"/>
          <p:cNvSpPr>
            <a:spLocks noGrp="1"/>
          </p:cNvSpPr>
          <p:nvPr>
            <p:ph type="dt" sz="half" idx="10"/>
          </p:nvPr>
        </p:nvSpPr>
        <p:spPr/>
        <p:txBody>
          <a:bodyPr/>
          <a:lstStyle/>
          <a:p>
            <a:fld id="{7A8161F8-1E5A-4FC4-A753-9C31305D1FB7}" type="datetimeFigureOut">
              <a:rPr lang="ar-SA" smtClean="0"/>
              <a:t>27/01/41</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D7C2F25C-7C20-4864-8DBB-DA6C46F25710}" type="slidenum">
              <a:rPr lang="ar-SA" smtClean="0"/>
              <a:t>‹#›</a:t>
            </a:fld>
            <a:endParaRPr lang="ar-SA"/>
          </a:p>
        </p:txBody>
      </p:sp>
    </p:spTree>
    <p:extLst>
      <p:ext uri="{BB962C8B-B14F-4D97-AF65-F5344CB8AC3E}">
        <p14:creationId xmlns:p14="http://schemas.microsoft.com/office/powerpoint/2010/main" val="26051804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p:cNvSpPr>
            <a:spLocks noGrp="1"/>
          </p:cNvSpPr>
          <p:nvPr>
            <p:ph type="title"/>
          </p:nvPr>
        </p:nvSpPr>
        <p:spPr>
          <a:xfrm>
            <a:off x="831851" y="1709740"/>
            <a:ext cx="10515600" cy="2852737"/>
          </a:xfrm>
        </p:spPr>
        <p:txBody>
          <a:bodyPr anchor="b"/>
          <a:lstStyle>
            <a:lvl1pPr>
              <a:defRPr sz="6000"/>
            </a:lvl1pPr>
          </a:lstStyle>
          <a:p>
            <a:r>
              <a:rPr lang="ar-SA"/>
              <a:t>انقر لتحرير نمط العنوان الرئيسي</a:t>
            </a:r>
          </a:p>
        </p:txBody>
      </p:sp>
      <p:sp>
        <p:nvSpPr>
          <p:cNvPr id="3" name="عنصر نائب للنص 2"/>
          <p:cNvSpPr>
            <a:spLocks noGrp="1"/>
          </p:cNvSpPr>
          <p:nvPr>
            <p:ph type="body" idx="1"/>
          </p:nvPr>
        </p:nvSpPr>
        <p:spPr>
          <a:xfrm>
            <a:off x="831851" y="4589465"/>
            <a:ext cx="10515600" cy="1500187"/>
          </a:xfrm>
        </p:spPr>
        <p:txBody>
          <a:bodyPr/>
          <a:lstStyle>
            <a:lvl1pPr marL="0" indent="0">
              <a:buNone/>
              <a:defRPr sz="2400">
                <a:solidFill>
                  <a:schemeClr val="tx1">
                    <a:tint val="75000"/>
                  </a:schemeClr>
                </a:solidFill>
              </a:defRPr>
            </a:lvl1pPr>
            <a:lvl2pPr marL="457189" indent="0">
              <a:buNone/>
              <a:defRPr sz="2000">
                <a:solidFill>
                  <a:schemeClr val="tx1">
                    <a:tint val="75000"/>
                  </a:schemeClr>
                </a:solidFill>
              </a:defRPr>
            </a:lvl2pPr>
            <a:lvl3pPr marL="914377" indent="0">
              <a:buNone/>
              <a:defRPr sz="1800">
                <a:solidFill>
                  <a:schemeClr val="tx1">
                    <a:tint val="75000"/>
                  </a:schemeClr>
                </a:solidFill>
              </a:defRPr>
            </a:lvl3pPr>
            <a:lvl4pPr marL="1371566" indent="0">
              <a:buNone/>
              <a:defRPr sz="1600">
                <a:solidFill>
                  <a:schemeClr val="tx1">
                    <a:tint val="75000"/>
                  </a:schemeClr>
                </a:solidFill>
              </a:defRPr>
            </a:lvl4pPr>
            <a:lvl5pPr marL="1828754" indent="0">
              <a:buNone/>
              <a:defRPr sz="1600">
                <a:solidFill>
                  <a:schemeClr val="tx1">
                    <a:tint val="75000"/>
                  </a:schemeClr>
                </a:solidFill>
              </a:defRPr>
            </a:lvl5pPr>
            <a:lvl6pPr marL="2285943" indent="0">
              <a:buNone/>
              <a:defRPr sz="1600">
                <a:solidFill>
                  <a:schemeClr val="tx1">
                    <a:tint val="75000"/>
                  </a:schemeClr>
                </a:solidFill>
              </a:defRPr>
            </a:lvl6pPr>
            <a:lvl7pPr marL="2743131" indent="0">
              <a:buNone/>
              <a:defRPr sz="1600">
                <a:solidFill>
                  <a:schemeClr val="tx1">
                    <a:tint val="75000"/>
                  </a:schemeClr>
                </a:solidFill>
              </a:defRPr>
            </a:lvl7pPr>
            <a:lvl8pPr marL="3200320" indent="0">
              <a:buNone/>
              <a:defRPr sz="1600">
                <a:solidFill>
                  <a:schemeClr val="tx1">
                    <a:tint val="75000"/>
                  </a:schemeClr>
                </a:solidFill>
              </a:defRPr>
            </a:lvl8pPr>
            <a:lvl9pPr marL="3657509" indent="0">
              <a:buNone/>
              <a:defRPr sz="1600">
                <a:solidFill>
                  <a:schemeClr val="tx1">
                    <a:tint val="75000"/>
                  </a:schemeClr>
                </a:solidFill>
              </a:defRPr>
            </a:lvl9pPr>
          </a:lstStyle>
          <a:p>
            <a:pPr lvl="0"/>
            <a:r>
              <a:rPr lang="ar-SA"/>
              <a:t>انقر لتحرير أنماط النص الرئيسي</a:t>
            </a:r>
          </a:p>
        </p:txBody>
      </p:sp>
      <p:sp>
        <p:nvSpPr>
          <p:cNvPr id="4" name="عنصر نائب للتاريخ 3"/>
          <p:cNvSpPr>
            <a:spLocks noGrp="1"/>
          </p:cNvSpPr>
          <p:nvPr>
            <p:ph type="dt" sz="half" idx="10"/>
          </p:nvPr>
        </p:nvSpPr>
        <p:spPr/>
        <p:txBody>
          <a:bodyPr/>
          <a:lstStyle/>
          <a:p>
            <a:fld id="{7A8161F8-1E5A-4FC4-A753-9C31305D1FB7}" type="datetimeFigureOut">
              <a:rPr lang="ar-SA" smtClean="0"/>
              <a:t>27/01/41</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D7C2F25C-7C20-4864-8DBB-DA6C46F25710}" type="slidenum">
              <a:rPr lang="ar-SA" smtClean="0"/>
              <a:t>‹#›</a:t>
            </a:fld>
            <a:endParaRPr lang="ar-SA"/>
          </a:p>
        </p:txBody>
      </p:sp>
    </p:spTree>
    <p:extLst>
      <p:ext uri="{BB962C8B-B14F-4D97-AF65-F5344CB8AC3E}">
        <p14:creationId xmlns:p14="http://schemas.microsoft.com/office/powerpoint/2010/main" val="14072620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a:t>انقر لتحرير نمط العنوان الرئيسي</a:t>
            </a:r>
          </a:p>
        </p:txBody>
      </p:sp>
      <p:sp>
        <p:nvSpPr>
          <p:cNvPr id="3" name="عنصر نائب للمحتوى 2"/>
          <p:cNvSpPr>
            <a:spLocks noGrp="1"/>
          </p:cNvSpPr>
          <p:nvPr>
            <p:ph sz="half" idx="1"/>
          </p:nvPr>
        </p:nvSpPr>
        <p:spPr>
          <a:xfrm>
            <a:off x="838200" y="1825625"/>
            <a:ext cx="5181600" cy="4351338"/>
          </a:xfrm>
        </p:spPr>
        <p:txBody>
          <a:body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4" name="عنصر نائب للمحتوى 3"/>
          <p:cNvSpPr>
            <a:spLocks noGrp="1"/>
          </p:cNvSpPr>
          <p:nvPr>
            <p:ph sz="half" idx="2"/>
          </p:nvPr>
        </p:nvSpPr>
        <p:spPr>
          <a:xfrm>
            <a:off x="6172200" y="1825625"/>
            <a:ext cx="5181600" cy="4351338"/>
          </a:xfrm>
        </p:spPr>
        <p:txBody>
          <a:body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5" name="عنصر نائب للتاريخ 4"/>
          <p:cNvSpPr>
            <a:spLocks noGrp="1"/>
          </p:cNvSpPr>
          <p:nvPr>
            <p:ph type="dt" sz="half" idx="10"/>
          </p:nvPr>
        </p:nvSpPr>
        <p:spPr/>
        <p:txBody>
          <a:bodyPr/>
          <a:lstStyle/>
          <a:p>
            <a:fld id="{7A8161F8-1E5A-4FC4-A753-9C31305D1FB7}" type="datetimeFigureOut">
              <a:rPr lang="ar-SA" smtClean="0"/>
              <a:t>27/01/41</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D7C2F25C-7C20-4864-8DBB-DA6C46F25710}" type="slidenum">
              <a:rPr lang="ar-SA" smtClean="0"/>
              <a:t>‹#›</a:t>
            </a:fld>
            <a:endParaRPr lang="ar-SA"/>
          </a:p>
        </p:txBody>
      </p:sp>
    </p:spTree>
    <p:extLst>
      <p:ext uri="{BB962C8B-B14F-4D97-AF65-F5344CB8AC3E}">
        <p14:creationId xmlns:p14="http://schemas.microsoft.com/office/powerpoint/2010/main" val="311356995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a:xfrm>
            <a:off x="839788" y="365127"/>
            <a:ext cx="10515600" cy="1325563"/>
          </a:xfrm>
        </p:spPr>
        <p:txBody>
          <a:bodyPr/>
          <a:lstStyle/>
          <a:p>
            <a:r>
              <a:rPr lang="ar-SA"/>
              <a:t>انقر لتحرير نمط العنوان الرئيسي</a:t>
            </a:r>
          </a:p>
        </p:txBody>
      </p:sp>
      <p:sp>
        <p:nvSpPr>
          <p:cNvPr id="3" name="عنصر نائب للنص 2"/>
          <p:cNvSpPr>
            <a:spLocks noGrp="1"/>
          </p:cNvSpPr>
          <p:nvPr>
            <p:ph type="body" idx="1"/>
          </p:nvPr>
        </p:nvSpPr>
        <p:spPr>
          <a:xfrm>
            <a:off x="839789" y="1681163"/>
            <a:ext cx="5157787" cy="823912"/>
          </a:xfrm>
        </p:spPr>
        <p:txBody>
          <a:bodyPr anchor="b"/>
          <a:lstStyle>
            <a:lvl1pPr marL="0" indent="0">
              <a:buNone/>
              <a:defRPr sz="2400" b="1"/>
            </a:lvl1pPr>
            <a:lvl2pPr marL="457189" indent="0">
              <a:buNone/>
              <a:defRPr sz="2000" b="1"/>
            </a:lvl2pPr>
            <a:lvl3pPr marL="914377" indent="0">
              <a:buNone/>
              <a:defRPr sz="1800" b="1"/>
            </a:lvl3pPr>
            <a:lvl4pPr marL="1371566" indent="0">
              <a:buNone/>
              <a:defRPr sz="1600" b="1"/>
            </a:lvl4pPr>
            <a:lvl5pPr marL="1828754" indent="0">
              <a:buNone/>
              <a:defRPr sz="1600" b="1"/>
            </a:lvl5pPr>
            <a:lvl6pPr marL="2285943" indent="0">
              <a:buNone/>
              <a:defRPr sz="1600" b="1"/>
            </a:lvl6pPr>
            <a:lvl7pPr marL="2743131" indent="0">
              <a:buNone/>
              <a:defRPr sz="1600" b="1"/>
            </a:lvl7pPr>
            <a:lvl8pPr marL="3200320" indent="0">
              <a:buNone/>
              <a:defRPr sz="1600" b="1"/>
            </a:lvl8pPr>
            <a:lvl9pPr marL="3657509" indent="0">
              <a:buNone/>
              <a:defRPr sz="1600" b="1"/>
            </a:lvl9pPr>
          </a:lstStyle>
          <a:p>
            <a:pPr lvl="0"/>
            <a:r>
              <a:rPr lang="ar-SA"/>
              <a:t>انقر لتحرير أنماط النص الرئيسي</a:t>
            </a:r>
          </a:p>
        </p:txBody>
      </p:sp>
      <p:sp>
        <p:nvSpPr>
          <p:cNvPr id="4" name="عنصر نائب للمحتوى 3"/>
          <p:cNvSpPr>
            <a:spLocks noGrp="1"/>
          </p:cNvSpPr>
          <p:nvPr>
            <p:ph sz="half" idx="2"/>
          </p:nvPr>
        </p:nvSpPr>
        <p:spPr>
          <a:xfrm>
            <a:off x="839789" y="2505075"/>
            <a:ext cx="5157787" cy="3684588"/>
          </a:xfrm>
        </p:spPr>
        <p:txBody>
          <a:body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5" name="عنصر نائب للنص 4"/>
          <p:cNvSpPr>
            <a:spLocks noGrp="1"/>
          </p:cNvSpPr>
          <p:nvPr>
            <p:ph type="body" sz="quarter" idx="3"/>
          </p:nvPr>
        </p:nvSpPr>
        <p:spPr>
          <a:xfrm>
            <a:off x="6172201" y="1681163"/>
            <a:ext cx="5183188" cy="823912"/>
          </a:xfrm>
        </p:spPr>
        <p:txBody>
          <a:bodyPr anchor="b"/>
          <a:lstStyle>
            <a:lvl1pPr marL="0" indent="0">
              <a:buNone/>
              <a:defRPr sz="2400" b="1"/>
            </a:lvl1pPr>
            <a:lvl2pPr marL="457189" indent="0">
              <a:buNone/>
              <a:defRPr sz="2000" b="1"/>
            </a:lvl2pPr>
            <a:lvl3pPr marL="914377" indent="0">
              <a:buNone/>
              <a:defRPr sz="1800" b="1"/>
            </a:lvl3pPr>
            <a:lvl4pPr marL="1371566" indent="0">
              <a:buNone/>
              <a:defRPr sz="1600" b="1"/>
            </a:lvl4pPr>
            <a:lvl5pPr marL="1828754" indent="0">
              <a:buNone/>
              <a:defRPr sz="1600" b="1"/>
            </a:lvl5pPr>
            <a:lvl6pPr marL="2285943" indent="0">
              <a:buNone/>
              <a:defRPr sz="1600" b="1"/>
            </a:lvl6pPr>
            <a:lvl7pPr marL="2743131" indent="0">
              <a:buNone/>
              <a:defRPr sz="1600" b="1"/>
            </a:lvl7pPr>
            <a:lvl8pPr marL="3200320" indent="0">
              <a:buNone/>
              <a:defRPr sz="1600" b="1"/>
            </a:lvl8pPr>
            <a:lvl9pPr marL="3657509" indent="0">
              <a:buNone/>
              <a:defRPr sz="1600" b="1"/>
            </a:lvl9pPr>
          </a:lstStyle>
          <a:p>
            <a:pPr lvl="0"/>
            <a:r>
              <a:rPr lang="ar-SA"/>
              <a:t>انقر لتحرير أنماط النص الرئيسي</a:t>
            </a:r>
          </a:p>
        </p:txBody>
      </p:sp>
      <p:sp>
        <p:nvSpPr>
          <p:cNvPr id="6" name="عنصر نائب للمحتوى 5"/>
          <p:cNvSpPr>
            <a:spLocks noGrp="1"/>
          </p:cNvSpPr>
          <p:nvPr>
            <p:ph sz="quarter" idx="4"/>
          </p:nvPr>
        </p:nvSpPr>
        <p:spPr>
          <a:xfrm>
            <a:off x="6172201" y="2505075"/>
            <a:ext cx="5183188" cy="3684588"/>
          </a:xfrm>
        </p:spPr>
        <p:txBody>
          <a:body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7" name="عنصر نائب للتاريخ 6"/>
          <p:cNvSpPr>
            <a:spLocks noGrp="1"/>
          </p:cNvSpPr>
          <p:nvPr>
            <p:ph type="dt" sz="half" idx="10"/>
          </p:nvPr>
        </p:nvSpPr>
        <p:spPr/>
        <p:txBody>
          <a:bodyPr/>
          <a:lstStyle/>
          <a:p>
            <a:fld id="{7A8161F8-1E5A-4FC4-A753-9C31305D1FB7}" type="datetimeFigureOut">
              <a:rPr lang="ar-SA" smtClean="0"/>
              <a:t>27/01/41</a:t>
            </a:fld>
            <a:endParaRPr lang="ar-SA"/>
          </a:p>
        </p:txBody>
      </p:sp>
      <p:sp>
        <p:nvSpPr>
          <p:cNvPr id="8" name="عنصر نائب للتذييل 7"/>
          <p:cNvSpPr>
            <a:spLocks noGrp="1"/>
          </p:cNvSpPr>
          <p:nvPr>
            <p:ph type="ftr" sz="quarter" idx="11"/>
          </p:nvPr>
        </p:nvSpPr>
        <p:spPr/>
        <p:txBody>
          <a:bodyPr/>
          <a:lstStyle/>
          <a:p>
            <a:endParaRPr lang="ar-SA"/>
          </a:p>
        </p:txBody>
      </p:sp>
      <p:sp>
        <p:nvSpPr>
          <p:cNvPr id="9" name="عنصر نائب لرقم الشريحة 8"/>
          <p:cNvSpPr>
            <a:spLocks noGrp="1"/>
          </p:cNvSpPr>
          <p:nvPr>
            <p:ph type="sldNum" sz="quarter" idx="12"/>
          </p:nvPr>
        </p:nvSpPr>
        <p:spPr/>
        <p:txBody>
          <a:bodyPr/>
          <a:lstStyle/>
          <a:p>
            <a:fld id="{D7C2F25C-7C20-4864-8DBB-DA6C46F25710}" type="slidenum">
              <a:rPr lang="ar-SA" smtClean="0"/>
              <a:t>‹#›</a:t>
            </a:fld>
            <a:endParaRPr lang="ar-SA"/>
          </a:p>
        </p:txBody>
      </p:sp>
    </p:spTree>
    <p:extLst>
      <p:ext uri="{BB962C8B-B14F-4D97-AF65-F5344CB8AC3E}">
        <p14:creationId xmlns:p14="http://schemas.microsoft.com/office/powerpoint/2010/main" val="34674889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a:t>انقر لتحرير نمط العنوان الرئيسي</a:t>
            </a:r>
          </a:p>
        </p:txBody>
      </p:sp>
      <p:sp>
        <p:nvSpPr>
          <p:cNvPr id="3" name="عنصر نائب للتاريخ 2"/>
          <p:cNvSpPr>
            <a:spLocks noGrp="1"/>
          </p:cNvSpPr>
          <p:nvPr>
            <p:ph type="dt" sz="half" idx="10"/>
          </p:nvPr>
        </p:nvSpPr>
        <p:spPr/>
        <p:txBody>
          <a:bodyPr/>
          <a:lstStyle/>
          <a:p>
            <a:fld id="{7A8161F8-1E5A-4FC4-A753-9C31305D1FB7}" type="datetimeFigureOut">
              <a:rPr lang="ar-SA" smtClean="0"/>
              <a:t>27/01/41</a:t>
            </a:fld>
            <a:endParaRPr lang="ar-SA"/>
          </a:p>
        </p:txBody>
      </p:sp>
      <p:sp>
        <p:nvSpPr>
          <p:cNvPr id="4" name="عنصر نائب للتذييل 3"/>
          <p:cNvSpPr>
            <a:spLocks noGrp="1"/>
          </p:cNvSpPr>
          <p:nvPr>
            <p:ph type="ftr" sz="quarter" idx="11"/>
          </p:nvPr>
        </p:nvSpPr>
        <p:spPr/>
        <p:txBody>
          <a:bodyPr/>
          <a:lstStyle/>
          <a:p>
            <a:endParaRPr lang="ar-SA"/>
          </a:p>
        </p:txBody>
      </p:sp>
      <p:sp>
        <p:nvSpPr>
          <p:cNvPr id="5" name="عنصر نائب لرقم الشريحة 4"/>
          <p:cNvSpPr>
            <a:spLocks noGrp="1"/>
          </p:cNvSpPr>
          <p:nvPr>
            <p:ph type="sldNum" sz="quarter" idx="12"/>
          </p:nvPr>
        </p:nvSpPr>
        <p:spPr/>
        <p:txBody>
          <a:bodyPr/>
          <a:lstStyle/>
          <a:p>
            <a:fld id="{D7C2F25C-7C20-4864-8DBB-DA6C46F25710}" type="slidenum">
              <a:rPr lang="ar-SA" smtClean="0"/>
              <a:t>‹#›</a:t>
            </a:fld>
            <a:endParaRPr lang="ar-SA"/>
          </a:p>
        </p:txBody>
      </p:sp>
    </p:spTree>
    <p:extLst>
      <p:ext uri="{BB962C8B-B14F-4D97-AF65-F5344CB8AC3E}">
        <p14:creationId xmlns:p14="http://schemas.microsoft.com/office/powerpoint/2010/main" val="186308944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p:txBody>
          <a:bodyPr/>
          <a:lstStyle/>
          <a:p>
            <a:fld id="{7A8161F8-1E5A-4FC4-A753-9C31305D1FB7}" type="datetimeFigureOut">
              <a:rPr lang="ar-SA" smtClean="0"/>
              <a:t>27/01/41</a:t>
            </a:fld>
            <a:endParaRPr lang="ar-SA"/>
          </a:p>
        </p:txBody>
      </p:sp>
      <p:sp>
        <p:nvSpPr>
          <p:cNvPr id="3" name="عنصر نائب للتذييل 2"/>
          <p:cNvSpPr>
            <a:spLocks noGrp="1"/>
          </p:cNvSpPr>
          <p:nvPr>
            <p:ph type="ftr" sz="quarter" idx="11"/>
          </p:nvPr>
        </p:nvSpPr>
        <p:spPr/>
        <p:txBody>
          <a:bodyPr/>
          <a:lstStyle/>
          <a:p>
            <a:endParaRPr lang="ar-SA"/>
          </a:p>
        </p:txBody>
      </p:sp>
      <p:sp>
        <p:nvSpPr>
          <p:cNvPr id="4" name="عنصر نائب لرقم الشريحة 3"/>
          <p:cNvSpPr>
            <a:spLocks noGrp="1"/>
          </p:cNvSpPr>
          <p:nvPr>
            <p:ph type="sldNum" sz="quarter" idx="12"/>
          </p:nvPr>
        </p:nvSpPr>
        <p:spPr/>
        <p:txBody>
          <a:bodyPr/>
          <a:lstStyle/>
          <a:p>
            <a:fld id="{D7C2F25C-7C20-4864-8DBB-DA6C46F25710}" type="slidenum">
              <a:rPr lang="ar-SA" smtClean="0"/>
              <a:t>‹#›</a:t>
            </a:fld>
            <a:endParaRPr lang="ar-SA"/>
          </a:p>
        </p:txBody>
      </p:sp>
    </p:spTree>
    <p:extLst>
      <p:ext uri="{BB962C8B-B14F-4D97-AF65-F5344CB8AC3E}">
        <p14:creationId xmlns:p14="http://schemas.microsoft.com/office/powerpoint/2010/main" val="166817331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839788" y="457200"/>
            <a:ext cx="3932237" cy="1600200"/>
          </a:xfrm>
        </p:spPr>
        <p:txBody>
          <a:bodyPr anchor="b"/>
          <a:lstStyle>
            <a:lvl1pPr>
              <a:defRPr sz="3200"/>
            </a:lvl1pPr>
          </a:lstStyle>
          <a:p>
            <a:r>
              <a:rPr lang="ar-SA"/>
              <a:t>انقر لتحرير نمط العنوان الرئيسي</a:t>
            </a:r>
          </a:p>
        </p:txBody>
      </p:sp>
      <p:sp>
        <p:nvSpPr>
          <p:cNvPr id="3" name="عنصر نائب للمحتوى 2"/>
          <p:cNvSpPr>
            <a:spLocks noGrp="1"/>
          </p:cNvSpPr>
          <p:nvPr>
            <p:ph idx="1"/>
          </p:nvPr>
        </p:nvSpPr>
        <p:spPr>
          <a:xfrm>
            <a:off x="5183188" y="987427"/>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4" name="عنصر نائب للنص 3"/>
          <p:cNvSpPr>
            <a:spLocks noGrp="1"/>
          </p:cNvSpPr>
          <p:nvPr>
            <p:ph type="body" sz="half" idx="2"/>
          </p:nvPr>
        </p:nvSpPr>
        <p:spPr>
          <a:xfrm>
            <a:off x="839788" y="2057400"/>
            <a:ext cx="3932237" cy="3811588"/>
          </a:xfrm>
        </p:spPr>
        <p:txBody>
          <a:bodyPr/>
          <a:lstStyle>
            <a:lvl1pPr marL="0" indent="0">
              <a:buNone/>
              <a:defRPr sz="1600"/>
            </a:lvl1pPr>
            <a:lvl2pPr marL="457189" indent="0">
              <a:buNone/>
              <a:defRPr sz="1400"/>
            </a:lvl2pPr>
            <a:lvl3pPr marL="914377" indent="0">
              <a:buNone/>
              <a:defRPr sz="1200"/>
            </a:lvl3pPr>
            <a:lvl4pPr marL="1371566" indent="0">
              <a:buNone/>
              <a:defRPr sz="1000"/>
            </a:lvl4pPr>
            <a:lvl5pPr marL="1828754" indent="0">
              <a:buNone/>
              <a:defRPr sz="1000"/>
            </a:lvl5pPr>
            <a:lvl6pPr marL="2285943" indent="0">
              <a:buNone/>
              <a:defRPr sz="1000"/>
            </a:lvl6pPr>
            <a:lvl7pPr marL="2743131" indent="0">
              <a:buNone/>
              <a:defRPr sz="1000"/>
            </a:lvl7pPr>
            <a:lvl8pPr marL="3200320" indent="0">
              <a:buNone/>
              <a:defRPr sz="1000"/>
            </a:lvl8pPr>
            <a:lvl9pPr marL="3657509" indent="0">
              <a:buNone/>
              <a:defRPr sz="1000"/>
            </a:lvl9pPr>
          </a:lstStyle>
          <a:p>
            <a:pPr lvl="0"/>
            <a:r>
              <a:rPr lang="ar-SA"/>
              <a:t>انقر لتحرير أنماط النص الرئيسي</a:t>
            </a:r>
          </a:p>
        </p:txBody>
      </p:sp>
      <p:sp>
        <p:nvSpPr>
          <p:cNvPr id="5" name="عنصر نائب للتاريخ 4"/>
          <p:cNvSpPr>
            <a:spLocks noGrp="1"/>
          </p:cNvSpPr>
          <p:nvPr>
            <p:ph type="dt" sz="half" idx="10"/>
          </p:nvPr>
        </p:nvSpPr>
        <p:spPr/>
        <p:txBody>
          <a:bodyPr/>
          <a:lstStyle/>
          <a:p>
            <a:fld id="{7A8161F8-1E5A-4FC4-A753-9C31305D1FB7}" type="datetimeFigureOut">
              <a:rPr lang="ar-SA" smtClean="0"/>
              <a:t>27/01/41</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D7C2F25C-7C20-4864-8DBB-DA6C46F25710}" type="slidenum">
              <a:rPr lang="ar-SA" smtClean="0"/>
              <a:t>‹#›</a:t>
            </a:fld>
            <a:endParaRPr lang="ar-SA"/>
          </a:p>
        </p:txBody>
      </p:sp>
    </p:spTree>
    <p:extLst>
      <p:ext uri="{BB962C8B-B14F-4D97-AF65-F5344CB8AC3E}">
        <p14:creationId xmlns:p14="http://schemas.microsoft.com/office/powerpoint/2010/main" val="227643818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مع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839788" y="457200"/>
            <a:ext cx="3932237" cy="1600200"/>
          </a:xfrm>
        </p:spPr>
        <p:txBody>
          <a:bodyPr anchor="b"/>
          <a:lstStyle>
            <a:lvl1pPr>
              <a:defRPr sz="3200"/>
            </a:lvl1pPr>
          </a:lstStyle>
          <a:p>
            <a:r>
              <a:rPr lang="ar-SA"/>
              <a:t>انقر لتحرير نمط العنوان الرئيسي</a:t>
            </a:r>
          </a:p>
        </p:txBody>
      </p:sp>
      <p:sp>
        <p:nvSpPr>
          <p:cNvPr id="3" name="عنصر نائب للصورة 2"/>
          <p:cNvSpPr>
            <a:spLocks noGrp="1"/>
          </p:cNvSpPr>
          <p:nvPr>
            <p:ph type="pic" idx="1"/>
          </p:nvPr>
        </p:nvSpPr>
        <p:spPr>
          <a:xfrm>
            <a:off x="5183188" y="987427"/>
            <a:ext cx="6172200" cy="4873625"/>
          </a:xfrm>
        </p:spPr>
        <p:txBody>
          <a:bodyPr/>
          <a:lstStyle>
            <a:lvl1pPr marL="0" indent="0">
              <a:buNone/>
              <a:defRPr sz="3200"/>
            </a:lvl1pPr>
            <a:lvl2pPr marL="457189" indent="0">
              <a:buNone/>
              <a:defRPr sz="2800"/>
            </a:lvl2pPr>
            <a:lvl3pPr marL="914377" indent="0">
              <a:buNone/>
              <a:defRPr sz="2400"/>
            </a:lvl3pPr>
            <a:lvl4pPr marL="1371566" indent="0">
              <a:buNone/>
              <a:defRPr sz="2000"/>
            </a:lvl4pPr>
            <a:lvl5pPr marL="1828754" indent="0">
              <a:buNone/>
              <a:defRPr sz="2000"/>
            </a:lvl5pPr>
            <a:lvl6pPr marL="2285943" indent="0">
              <a:buNone/>
              <a:defRPr sz="2000"/>
            </a:lvl6pPr>
            <a:lvl7pPr marL="2743131" indent="0">
              <a:buNone/>
              <a:defRPr sz="2000"/>
            </a:lvl7pPr>
            <a:lvl8pPr marL="3200320" indent="0">
              <a:buNone/>
              <a:defRPr sz="2000"/>
            </a:lvl8pPr>
            <a:lvl9pPr marL="3657509" indent="0">
              <a:buNone/>
              <a:defRPr sz="2000"/>
            </a:lvl9pPr>
          </a:lstStyle>
          <a:p>
            <a:endParaRPr lang="ar-SA"/>
          </a:p>
        </p:txBody>
      </p:sp>
      <p:sp>
        <p:nvSpPr>
          <p:cNvPr id="4" name="عنصر نائب للنص 3"/>
          <p:cNvSpPr>
            <a:spLocks noGrp="1"/>
          </p:cNvSpPr>
          <p:nvPr>
            <p:ph type="body" sz="half" idx="2"/>
          </p:nvPr>
        </p:nvSpPr>
        <p:spPr>
          <a:xfrm>
            <a:off x="839788" y="2057400"/>
            <a:ext cx="3932237" cy="3811588"/>
          </a:xfrm>
        </p:spPr>
        <p:txBody>
          <a:bodyPr/>
          <a:lstStyle>
            <a:lvl1pPr marL="0" indent="0">
              <a:buNone/>
              <a:defRPr sz="1600"/>
            </a:lvl1pPr>
            <a:lvl2pPr marL="457189" indent="0">
              <a:buNone/>
              <a:defRPr sz="1400"/>
            </a:lvl2pPr>
            <a:lvl3pPr marL="914377" indent="0">
              <a:buNone/>
              <a:defRPr sz="1200"/>
            </a:lvl3pPr>
            <a:lvl4pPr marL="1371566" indent="0">
              <a:buNone/>
              <a:defRPr sz="1000"/>
            </a:lvl4pPr>
            <a:lvl5pPr marL="1828754" indent="0">
              <a:buNone/>
              <a:defRPr sz="1000"/>
            </a:lvl5pPr>
            <a:lvl6pPr marL="2285943" indent="0">
              <a:buNone/>
              <a:defRPr sz="1000"/>
            </a:lvl6pPr>
            <a:lvl7pPr marL="2743131" indent="0">
              <a:buNone/>
              <a:defRPr sz="1000"/>
            </a:lvl7pPr>
            <a:lvl8pPr marL="3200320" indent="0">
              <a:buNone/>
              <a:defRPr sz="1000"/>
            </a:lvl8pPr>
            <a:lvl9pPr marL="3657509" indent="0">
              <a:buNone/>
              <a:defRPr sz="1000"/>
            </a:lvl9pPr>
          </a:lstStyle>
          <a:p>
            <a:pPr lvl="0"/>
            <a:r>
              <a:rPr lang="ar-SA"/>
              <a:t>انقر لتحرير أنماط النص الرئيسي</a:t>
            </a:r>
          </a:p>
        </p:txBody>
      </p:sp>
      <p:sp>
        <p:nvSpPr>
          <p:cNvPr id="5" name="عنصر نائب للتاريخ 4"/>
          <p:cNvSpPr>
            <a:spLocks noGrp="1"/>
          </p:cNvSpPr>
          <p:nvPr>
            <p:ph type="dt" sz="half" idx="10"/>
          </p:nvPr>
        </p:nvSpPr>
        <p:spPr/>
        <p:txBody>
          <a:bodyPr/>
          <a:lstStyle/>
          <a:p>
            <a:fld id="{7A8161F8-1E5A-4FC4-A753-9C31305D1FB7}" type="datetimeFigureOut">
              <a:rPr lang="ar-SA" smtClean="0"/>
              <a:t>27/01/41</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D7C2F25C-7C20-4864-8DBB-DA6C46F25710}" type="slidenum">
              <a:rPr lang="ar-SA" smtClean="0"/>
              <a:t>‹#›</a:t>
            </a:fld>
            <a:endParaRPr lang="ar-SA"/>
          </a:p>
        </p:txBody>
      </p:sp>
    </p:spTree>
    <p:extLst>
      <p:ext uri="{BB962C8B-B14F-4D97-AF65-F5344CB8AC3E}">
        <p14:creationId xmlns:p14="http://schemas.microsoft.com/office/powerpoint/2010/main" val="17872751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عنوان 1"/>
          <p:cNvSpPr>
            <a:spLocks noGrp="1"/>
          </p:cNvSpPr>
          <p:nvPr>
            <p:ph type="title"/>
          </p:nvPr>
        </p:nvSpPr>
        <p:spPr>
          <a:xfrm>
            <a:off x="838200" y="365127"/>
            <a:ext cx="10515600" cy="1325563"/>
          </a:xfrm>
          <a:prstGeom prst="rect">
            <a:avLst/>
          </a:prstGeom>
        </p:spPr>
        <p:txBody>
          <a:bodyPr vert="horz" lIns="91440" tIns="45720" rIns="91440" bIns="45720" rtlCol="1" anchor="ctr">
            <a:normAutofit/>
          </a:bodyPr>
          <a:lstStyle/>
          <a:p>
            <a:r>
              <a:rPr lang="ar-SA"/>
              <a:t>انقر لتحرير نمط العنوان الرئيسي</a:t>
            </a:r>
          </a:p>
        </p:txBody>
      </p:sp>
      <p:sp>
        <p:nvSpPr>
          <p:cNvPr id="3" name="عنصر نائب للنص 2"/>
          <p:cNvSpPr>
            <a:spLocks noGrp="1"/>
          </p:cNvSpPr>
          <p:nvPr>
            <p:ph type="body" idx="1"/>
          </p:nvPr>
        </p:nvSpPr>
        <p:spPr>
          <a:xfrm>
            <a:off x="838200" y="1825625"/>
            <a:ext cx="10515600" cy="4351338"/>
          </a:xfrm>
          <a:prstGeom prst="rect">
            <a:avLst/>
          </a:prstGeom>
        </p:spPr>
        <p:txBody>
          <a:bodyPr vert="horz" lIns="91440" tIns="45720" rIns="91440" bIns="45720" rtlCol="1">
            <a:normAutofit/>
          </a:body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4" name="عنصر نائب للتاريخ 3"/>
          <p:cNvSpPr>
            <a:spLocks noGrp="1"/>
          </p:cNvSpPr>
          <p:nvPr>
            <p:ph type="dt" sz="half" idx="2"/>
          </p:nvPr>
        </p:nvSpPr>
        <p:spPr>
          <a:xfrm>
            <a:off x="8610600" y="6356352"/>
            <a:ext cx="27432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7A8161F8-1E5A-4FC4-A753-9C31305D1FB7}" type="datetimeFigureOut">
              <a:rPr lang="ar-SA" smtClean="0"/>
              <a:t>27/01/41</a:t>
            </a:fld>
            <a:endParaRPr lang="ar-SA"/>
          </a:p>
        </p:txBody>
      </p:sp>
      <p:sp>
        <p:nvSpPr>
          <p:cNvPr id="5" name="عنصر نائب للتذييل 4"/>
          <p:cNvSpPr>
            <a:spLocks noGrp="1"/>
          </p:cNvSpPr>
          <p:nvPr>
            <p:ph type="ftr" sz="quarter" idx="3"/>
          </p:nvPr>
        </p:nvSpPr>
        <p:spPr>
          <a:xfrm>
            <a:off x="4038600" y="6356352"/>
            <a:ext cx="41148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ar-SA"/>
          </a:p>
        </p:txBody>
      </p:sp>
      <p:sp>
        <p:nvSpPr>
          <p:cNvPr id="6" name="عنصر نائب لرقم الشريحة 5"/>
          <p:cNvSpPr>
            <a:spLocks noGrp="1"/>
          </p:cNvSpPr>
          <p:nvPr>
            <p:ph type="sldNum" sz="quarter" idx="4"/>
          </p:nvPr>
        </p:nvSpPr>
        <p:spPr>
          <a:xfrm>
            <a:off x="838200" y="6356352"/>
            <a:ext cx="27432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D7C2F25C-7C20-4864-8DBB-DA6C46F25710}" type="slidenum">
              <a:rPr lang="ar-SA" smtClean="0"/>
              <a:t>‹#›</a:t>
            </a:fld>
            <a:endParaRPr lang="ar-SA"/>
          </a:p>
        </p:txBody>
      </p:sp>
    </p:spTree>
    <p:extLst>
      <p:ext uri="{BB962C8B-B14F-4D97-AF65-F5344CB8AC3E}">
        <p14:creationId xmlns:p14="http://schemas.microsoft.com/office/powerpoint/2010/main" val="343100044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r" defTabSz="914377" rtl="1" eaLnBrk="1" latinLnBrk="0" hangingPunct="1">
        <a:lnSpc>
          <a:spcPct val="90000"/>
        </a:lnSpc>
        <a:spcBef>
          <a:spcPct val="0"/>
        </a:spcBef>
        <a:buNone/>
        <a:defRPr sz="4400" kern="1200">
          <a:solidFill>
            <a:schemeClr val="tx1"/>
          </a:solidFill>
          <a:latin typeface="+mj-lt"/>
          <a:ea typeface="+mj-ea"/>
          <a:cs typeface="+mj-cs"/>
        </a:defRPr>
      </a:lvl1pPr>
    </p:titleStyle>
    <p:bodyStyle>
      <a:lvl1pPr marL="228594" indent="-228594" algn="r" defTabSz="914377" rtl="1"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783" indent="-228594" algn="r" defTabSz="914377" rtl="1"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2971" indent="-228594" algn="r" defTabSz="914377" rtl="1"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160" indent="-228594" algn="r" defTabSz="914377"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349" indent="-228594" algn="r" defTabSz="914377"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537" indent="-228594" algn="r" defTabSz="914377"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726" indent="-228594" algn="r" defTabSz="914377"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914" indent="-228594" algn="r" defTabSz="914377"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103" indent="-228594" algn="r" defTabSz="914377"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ar-SA"/>
      </a:defPPr>
      <a:lvl1pPr marL="0" algn="r" defTabSz="914377" rtl="1" eaLnBrk="1" latinLnBrk="0" hangingPunct="1">
        <a:defRPr sz="1800" kern="1200">
          <a:solidFill>
            <a:schemeClr val="tx1"/>
          </a:solidFill>
          <a:latin typeface="+mn-lt"/>
          <a:ea typeface="+mn-ea"/>
          <a:cs typeface="+mn-cs"/>
        </a:defRPr>
      </a:lvl1pPr>
      <a:lvl2pPr marL="457189" algn="r" defTabSz="914377" rtl="1" eaLnBrk="1" latinLnBrk="0" hangingPunct="1">
        <a:defRPr sz="1800" kern="1200">
          <a:solidFill>
            <a:schemeClr val="tx1"/>
          </a:solidFill>
          <a:latin typeface="+mn-lt"/>
          <a:ea typeface="+mn-ea"/>
          <a:cs typeface="+mn-cs"/>
        </a:defRPr>
      </a:lvl2pPr>
      <a:lvl3pPr marL="914377" algn="r" defTabSz="914377" rtl="1" eaLnBrk="1" latinLnBrk="0" hangingPunct="1">
        <a:defRPr sz="1800" kern="1200">
          <a:solidFill>
            <a:schemeClr val="tx1"/>
          </a:solidFill>
          <a:latin typeface="+mn-lt"/>
          <a:ea typeface="+mn-ea"/>
          <a:cs typeface="+mn-cs"/>
        </a:defRPr>
      </a:lvl3pPr>
      <a:lvl4pPr marL="1371566" algn="r" defTabSz="914377" rtl="1" eaLnBrk="1" latinLnBrk="0" hangingPunct="1">
        <a:defRPr sz="1800" kern="1200">
          <a:solidFill>
            <a:schemeClr val="tx1"/>
          </a:solidFill>
          <a:latin typeface="+mn-lt"/>
          <a:ea typeface="+mn-ea"/>
          <a:cs typeface="+mn-cs"/>
        </a:defRPr>
      </a:lvl4pPr>
      <a:lvl5pPr marL="1828754" algn="r" defTabSz="914377" rtl="1" eaLnBrk="1" latinLnBrk="0" hangingPunct="1">
        <a:defRPr sz="1800" kern="1200">
          <a:solidFill>
            <a:schemeClr val="tx1"/>
          </a:solidFill>
          <a:latin typeface="+mn-lt"/>
          <a:ea typeface="+mn-ea"/>
          <a:cs typeface="+mn-cs"/>
        </a:defRPr>
      </a:lvl5pPr>
      <a:lvl6pPr marL="2285943" algn="r" defTabSz="914377" rtl="1" eaLnBrk="1" latinLnBrk="0" hangingPunct="1">
        <a:defRPr sz="1800" kern="1200">
          <a:solidFill>
            <a:schemeClr val="tx1"/>
          </a:solidFill>
          <a:latin typeface="+mn-lt"/>
          <a:ea typeface="+mn-ea"/>
          <a:cs typeface="+mn-cs"/>
        </a:defRPr>
      </a:lvl6pPr>
      <a:lvl7pPr marL="2743131" algn="r" defTabSz="914377" rtl="1" eaLnBrk="1" latinLnBrk="0" hangingPunct="1">
        <a:defRPr sz="1800" kern="1200">
          <a:solidFill>
            <a:schemeClr val="tx1"/>
          </a:solidFill>
          <a:latin typeface="+mn-lt"/>
          <a:ea typeface="+mn-ea"/>
          <a:cs typeface="+mn-cs"/>
        </a:defRPr>
      </a:lvl7pPr>
      <a:lvl8pPr marL="3200320" algn="r" defTabSz="914377" rtl="1" eaLnBrk="1" latinLnBrk="0" hangingPunct="1">
        <a:defRPr sz="1800" kern="1200">
          <a:solidFill>
            <a:schemeClr val="tx1"/>
          </a:solidFill>
          <a:latin typeface="+mn-lt"/>
          <a:ea typeface="+mn-ea"/>
          <a:cs typeface="+mn-cs"/>
        </a:defRPr>
      </a:lvl8pPr>
      <a:lvl9pPr marL="3657509" algn="r" defTabSz="914377"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microsoft.com/office/2007/relationships/diagramDrawing" Target="../diagrams/drawing2.xml"/><Relationship Id="rId3" Type="http://schemas.openxmlformats.org/officeDocument/2006/relationships/image" Target="../media/image2.png"/><Relationship Id="rId7" Type="http://schemas.openxmlformats.org/officeDocument/2006/relationships/diagramColors" Target="../diagrams/colors2.xml"/><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diagramQuickStyle" Target="../diagrams/quickStyle2.xml"/><Relationship Id="rId5" Type="http://schemas.openxmlformats.org/officeDocument/2006/relationships/diagramLayout" Target="../diagrams/layout2.xml"/><Relationship Id="rId4" Type="http://schemas.openxmlformats.org/officeDocument/2006/relationships/diagramData" Target="../diagrams/data2.xml"/><Relationship Id="rId9" Type="http://schemas.openxmlformats.org/officeDocument/2006/relationships/image" Target="../media/image10.png"/></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5" Type="http://schemas.openxmlformats.org/officeDocument/2006/relationships/image" Target="../media/image12.svg"/><Relationship Id="rId4" Type="http://schemas.openxmlformats.org/officeDocument/2006/relationships/image" Target="../media/image11.png"/></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8" Type="http://schemas.microsoft.com/office/2007/relationships/diagramDrawing" Target="../diagrams/drawing3.xml"/><Relationship Id="rId3" Type="http://schemas.openxmlformats.org/officeDocument/2006/relationships/image" Target="../media/image2.png"/><Relationship Id="rId7" Type="http://schemas.openxmlformats.org/officeDocument/2006/relationships/diagramColors" Target="../diagrams/colors3.xml"/><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diagramQuickStyle" Target="../diagrams/quickStyle3.xml"/><Relationship Id="rId5" Type="http://schemas.openxmlformats.org/officeDocument/2006/relationships/diagramLayout" Target="../diagrams/layout3.xml"/><Relationship Id="rId4" Type="http://schemas.openxmlformats.org/officeDocument/2006/relationships/diagramData" Target="../diagrams/data3.xml"/></Relationships>
</file>

<file path=ppt/slides/_rels/slide16.xml.rels><?xml version="1.0" encoding="UTF-8" standalone="yes"?>
<Relationships xmlns="http://schemas.openxmlformats.org/package/2006/relationships"><Relationship Id="rId8" Type="http://schemas.openxmlformats.org/officeDocument/2006/relationships/image" Target="../media/image14.png"/><Relationship Id="rId3" Type="http://schemas.openxmlformats.org/officeDocument/2006/relationships/image" Target="../media/image2.png"/><Relationship Id="rId7" Type="http://schemas.openxmlformats.org/officeDocument/2006/relationships/image" Target="../media/image16.sv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13.png"/><Relationship Id="rId11" Type="http://schemas.openxmlformats.org/officeDocument/2006/relationships/image" Target="../media/image20.svg"/><Relationship Id="rId5" Type="http://schemas.openxmlformats.org/officeDocument/2006/relationships/image" Target="../media/image14.svg"/><Relationship Id="rId10" Type="http://schemas.openxmlformats.org/officeDocument/2006/relationships/image" Target="../media/image15.png"/><Relationship Id="rId4" Type="http://schemas.openxmlformats.org/officeDocument/2006/relationships/image" Target="../media/image12.png"/><Relationship Id="rId9" Type="http://schemas.openxmlformats.org/officeDocument/2006/relationships/image" Target="../media/image18.svg"/></Relationships>
</file>

<file path=ppt/slides/_rels/slide1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image" Target="../media/image4.png"/><Relationship Id="rId10" Type="http://schemas.openxmlformats.org/officeDocument/2006/relationships/image" Target="../media/image9.png"/><Relationship Id="rId4" Type="http://schemas.openxmlformats.org/officeDocument/2006/relationships/image" Target="../media/image3.png"/><Relationship Id="rId9" Type="http://schemas.openxmlformats.org/officeDocument/2006/relationships/image" Target="../media/image8.jpeg"/></Relationships>
</file>

<file path=ppt/slides/_rels/slide2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8" Type="http://schemas.microsoft.com/office/2007/relationships/diagramDrawing" Target="../diagrams/drawing4.xml"/><Relationship Id="rId3" Type="http://schemas.openxmlformats.org/officeDocument/2006/relationships/image" Target="../media/image2.png"/><Relationship Id="rId7" Type="http://schemas.openxmlformats.org/officeDocument/2006/relationships/diagramColors" Target="../diagrams/colors4.xml"/><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diagramQuickStyle" Target="../diagrams/quickStyle4.xml"/><Relationship Id="rId5" Type="http://schemas.openxmlformats.org/officeDocument/2006/relationships/diagramLayout" Target="../diagrams/layout4.xml"/><Relationship Id="rId4" Type="http://schemas.openxmlformats.org/officeDocument/2006/relationships/diagramData" Target="../diagrams/data4.xml"/></Relationships>
</file>

<file path=ppt/slides/_rels/slide2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8" Type="http://schemas.microsoft.com/office/2007/relationships/diagramDrawing" Target="../diagrams/drawing5.xml"/><Relationship Id="rId3" Type="http://schemas.openxmlformats.org/officeDocument/2006/relationships/image" Target="../media/image2.png"/><Relationship Id="rId7" Type="http://schemas.openxmlformats.org/officeDocument/2006/relationships/diagramColors" Target="../diagrams/colors5.xml"/><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diagramQuickStyle" Target="../diagrams/quickStyle5.xml"/><Relationship Id="rId5" Type="http://schemas.openxmlformats.org/officeDocument/2006/relationships/diagramLayout" Target="../diagrams/layout5.xml"/><Relationship Id="rId4" Type="http://schemas.openxmlformats.org/officeDocument/2006/relationships/diagramData" Target="../diagrams/data5.xml"/></Relationships>
</file>

<file path=ppt/slides/_rels/slide2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4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4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4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4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4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8" Type="http://schemas.microsoft.com/office/2007/relationships/diagramDrawing" Target="../diagrams/drawing1.xml"/><Relationship Id="rId3" Type="http://schemas.openxmlformats.org/officeDocument/2006/relationships/image" Target="../media/image2.png"/><Relationship Id="rId7" Type="http://schemas.openxmlformats.org/officeDocument/2006/relationships/diagramColors" Target="../diagrams/colors1.xml"/><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diagramQuickStyle" Target="../diagrams/quickStyle1.xml"/><Relationship Id="rId5" Type="http://schemas.openxmlformats.org/officeDocument/2006/relationships/diagramLayout" Target="../diagrams/layout1.xml"/><Relationship Id="rId4" Type="http://schemas.openxmlformats.org/officeDocument/2006/relationships/diagramData" Target="../diagrams/data1.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 name="مربع نص 3"/>
          <p:cNvSpPr txBox="1"/>
          <p:nvPr/>
        </p:nvSpPr>
        <p:spPr>
          <a:xfrm>
            <a:off x="4631248" y="5673007"/>
            <a:ext cx="3842661" cy="523220"/>
          </a:xfrm>
          <a:prstGeom prst="rect">
            <a:avLst/>
          </a:prstGeom>
          <a:noFill/>
        </p:spPr>
        <p:txBody>
          <a:bodyPr wrap="square" rtlCol="1">
            <a:spAutoFit/>
          </a:bodyPr>
          <a:lstStyle/>
          <a:p>
            <a:pPr algn="ctr"/>
            <a:r>
              <a:rPr lang="ar-SA" sz="2800" b="1" dirty="0">
                <a:latin typeface="Sakkal Majalla" panose="02000000000000000000" pitchFamily="2" charset="-78"/>
                <a:cs typeface="Sakkal Majalla" panose="02000000000000000000" pitchFamily="2" charset="-78"/>
              </a:rPr>
              <a:t>العام الجامعي 1441/1440ه</a:t>
            </a:r>
          </a:p>
        </p:txBody>
      </p:sp>
      <p:pic>
        <p:nvPicPr>
          <p:cNvPr id="6" name="Picture 105" descr="A close up of a map&#10;&#10;Description automatically generated">
            <a:extLst>
              <a:ext uri="{FF2B5EF4-FFF2-40B4-BE49-F238E27FC236}">
                <a16:creationId xmlns="" xmlns:a16="http://schemas.microsoft.com/office/drawing/2014/main" id="{508BBA26-1525-4B0A-AAE3-21995F2B5DEF}"/>
              </a:ext>
            </a:extLst>
          </p:cNvPr>
          <p:cNvPicPr>
            <a:picLocks noChangeAspect="1"/>
          </p:cNvPicPr>
          <p:nvPr/>
        </p:nvPicPr>
        <p:blipFill rotWithShape="1">
          <a:blip r:embed="rId2">
            <a:extLst>
              <a:ext uri="{28A0092B-C50C-407E-A947-70E740481C1C}">
                <a14:useLocalDpi xmlns:a14="http://schemas.microsoft.com/office/drawing/2010/main" val="0"/>
              </a:ext>
            </a:extLst>
          </a:blip>
          <a:srcRect r="65800"/>
          <a:stretch/>
        </p:blipFill>
        <p:spPr>
          <a:xfrm>
            <a:off x="1" y="0"/>
            <a:ext cx="3281798" cy="6878425"/>
          </a:xfrm>
          <a:prstGeom prst="rect">
            <a:avLst/>
          </a:prstGeom>
        </p:spPr>
      </p:pic>
      <p:pic>
        <p:nvPicPr>
          <p:cNvPr id="9" name="Picture 73" descr="C:\Users\DELL\Pictures\kau_logo.png">
            <a:extLst>
              <a:ext uri="{FF2B5EF4-FFF2-40B4-BE49-F238E27FC236}">
                <a16:creationId xmlns="" xmlns:a16="http://schemas.microsoft.com/office/drawing/2014/main" id="{8D58A905-B0A5-4A78-9DAD-76C1DEBA8204}"/>
              </a:ext>
            </a:extLst>
          </p:cNvPr>
          <p:cNvPicPr>
            <a:picLocks noChangeAspect="1" noChangeArrowheads="1"/>
          </p:cNvPicPr>
          <p:nvPr/>
        </p:nvPicPr>
        <p:blipFill>
          <a:blip r:embed="rId3" cstate="print"/>
          <a:srcRect/>
          <a:stretch>
            <a:fillRect/>
          </a:stretch>
        </p:blipFill>
        <p:spPr bwMode="auto">
          <a:xfrm>
            <a:off x="10394568" y="431606"/>
            <a:ext cx="1211247" cy="1569764"/>
          </a:xfrm>
          <a:prstGeom prst="rect">
            <a:avLst/>
          </a:prstGeom>
          <a:ln>
            <a:noFill/>
          </a:ln>
          <a:effectLst>
            <a:outerShdw blurRad="190500" algn="tl" rotWithShape="0">
              <a:srgbClr val="000000">
                <a:alpha val="70000"/>
              </a:srgbClr>
            </a:outerShdw>
          </a:effectLst>
        </p:spPr>
      </p:pic>
      <p:sp>
        <p:nvSpPr>
          <p:cNvPr id="2" name="مربع نص 1"/>
          <p:cNvSpPr txBox="1"/>
          <p:nvPr/>
        </p:nvSpPr>
        <p:spPr>
          <a:xfrm>
            <a:off x="2281519" y="784883"/>
            <a:ext cx="8308769" cy="2432974"/>
          </a:xfrm>
          <a:prstGeom prst="rect">
            <a:avLst/>
          </a:prstGeom>
          <a:noFill/>
        </p:spPr>
        <p:txBody>
          <a:bodyPr wrap="square" rtlCol="1">
            <a:spAutoFit/>
          </a:bodyPr>
          <a:lstStyle/>
          <a:p>
            <a:pPr algn="ctr">
              <a:lnSpc>
                <a:spcPct val="150000"/>
              </a:lnSpc>
            </a:pPr>
            <a:r>
              <a:rPr lang="ar-SA" sz="2400" dirty="0">
                <a:solidFill>
                  <a:srgbClr val="0D3E4F"/>
                </a:solidFill>
                <a:effectLst>
                  <a:outerShdw blurRad="38100" dist="38100" dir="2700000" algn="tl">
                    <a:srgbClr val="000000">
                      <a:alpha val="43137"/>
                    </a:srgbClr>
                  </a:outerShdw>
                </a:effectLst>
                <a:cs typeface="PT Bold Heading" panose="02010400000000000000" pitchFamily="2" charset="-78"/>
              </a:rPr>
              <a:t>ورشة عمل </a:t>
            </a:r>
          </a:p>
          <a:p>
            <a:pPr algn="ctr">
              <a:lnSpc>
                <a:spcPct val="150000"/>
              </a:lnSpc>
            </a:pPr>
            <a:endParaRPr lang="ar-SA" sz="2400" dirty="0">
              <a:solidFill>
                <a:srgbClr val="0D3E4F"/>
              </a:solidFill>
              <a:effectLst>
                <a:outerShdw blurRad="38100" dist="38100" dir="2700000" algn="tl">
                  <a:srgbClr val="000000">
                    <a:alpha val="43137"/>
                  </a:srgbClr>
                </a:outerShdw>
              </a:effectLst>
              <a:cs typeface="PT Bold Heading" panose="02010400000000000000" pitchFamily="2" charset="-78"/>
            </a:endParaRPr>
          </a:p>
          <a:p>
            <a:pPr marL="342900" indent="-342900" algn="ctr">
              <a:lnSpc>
                <a:spcPct val="90000"/>
              </a:lnSpc>
              <a:spcBef>
                <a:spcPct val="20000"/>
              </a:spcBef>
              <a:buClr>
                <a:srgbClr val="3C605F"/>
              </a:buClr>
              <a:buSzPct val="75000"/>
              <a:defRPr/>
            </a:pPr>
            <a:r>
              <a:rPr kumimoji="1" lang="ar-SA" sz="3600" b="1" kern="0" dirty="0">
                <a:solidFill>
                  <a:schemeClr val="bg1"/>
                </a:solidFill>
                <a:latin typeface="Traditional Arabic" pitchFamily="18" charset="-78"/>
                <a:cs typeface="Traditional Arabic" pitchFamily="18" charset="-78"/>
              </a:rPr>
              <a:t>و </a:t>
            </a:r>
            <a:r>
              <a:rPr kumimoji="1" lang="ar-SA" sz="3600" b="1" kern="0" dirty="0">
                <a:solidFill>
                  <a:srgbClr val="0D3E4F"/>
                </a:solidFill>
                <a:effectLst>
                  <a:outerShdw blurRad="38100" dist="38100" dir="2700000" algn="tl">
                    <a:srgbClr val="000000">
                      <a:alpha val="43137"/>
                    </a:srgbClr>
                  </a:outerShdw>
                </a:effectLst>
                <a:latin typeface="Traditional Arabic" pitchFamily="18" charset="-78"/>
                <a:cs typeface="PT Bold Heading" panose="02010400000000000000" pitchFamily="2" charset="-78"/>
              </a:rPr>
              <a:t>دور مشرفي وضباط الاتصال لحصر</a:t>
            </a:r>
            <a:r>
              <a:rPr lang="ar-SA" sz="3600" dirty="0">
                <a:solidFill>
                  <a:srgbClr val="0D3E4F"/>
                </a:solidFill>
                <a:effectLst>
                  <a:outerShdw blurRad="38100" dist="38100" dir="2700000" algn="tl">
                    <a:srgbClr val="000000">
                      <a:alpha val="43137"/>
                    </a:srgbClr>
                  </a:outerShdw>
                </a:effectLst>
                <a:cs typeface="PT Bold Heading" panose="02010400000000000000" pitchFamily="2" charset="-78"/>
              </a:rPr>
              <a:t> وتقويم</a:t>
            </a:r>
          </a:p>
          <a:p>
            <a:pPr marL="342900" indent="-342900" algn="ctr">
              <a:lnSpc>
                <a:spcPct val="90000"/>
              </a:lnSpc>
              <a:spcBef>
                <a:spcPct val="20000"/>
              </a:spcBef>
              <a:buClr>
                <a:srgbClr val="3C605F"/>
              </a:buClr>
              <a:buSzPct val="75000"/>
              <a:defRPr/>
            </a:pPr>
            <a:r>
              <a:rPr lang="ar-SA" sz="3600" dirty="0">
                <a:solidFill>
                  <a:srgbClr val="0D3E4F"/>
                </a:solidFill>
                <a:effectLst>
                  <a:outerShdw blurRad="38100" dist="38100" dir="2700000" algn="tl">
                    <a:srgbClr val="000000">
                      <a:alpha val="43137"/>
                    </a:srgbClr>
                  </a:outerShdw>
                </a:effectLst>
                <a:cs typeface="PT Bold Heading" panose="02010400000000000000" pitchFamily="2" charset="-78"/>
              </a:rPr>
              <a:t>الوثائق والمحفوظات بالجامعة </a:t>
            </a:r>
          </a:p>
        </p:txBody>
      </p:sp>
      <p:sp>
        <p:nvSpPr>
          <p:cNvPr id="3" name="Rectangle 2">
            <a:extLst>
              <a:ext uri="{FF2B5EF4-FFF2-40B4-BE49-F238E27FC236}">
                <a16:creationId xmlns="" xmlns:a16="http://schemas.microsoft.com/office/drawing/2014/main" id="{1028A56D-0F56-48D3-92E0-6A7AEC621FEC}"/>
              </a:ext>
            </a:extLst>
          </p:cNvPr>
          <p:cNvSpPr/>
          <p:nvPr/>
        </p:nvSpPr>
        <p:spPr>
          <a:xfrm>
            <a:off x="3379193" y="3771906"/>
            <a:ext cx="6096000" cy="523220"/>
          </a:xfrm>
          <a:prstGeom prst="rect">
            <a:avLst/>
          </a:prstGeom>
        </p:spPr>
        <p:txBody>
          <a:bodyPr>
            <a:spAutoFit/>
          </a:bodyPr>
          <a:lstStyle/>
          <a:p>
            <a:pPr algn="ctr">
              <a:defRPr/>
            </a:pPr>
            <a:r>
              <a:rPr kumimoji="1" lang="ar-SA" sz="2800" b="1" kern="0" dirty="0">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rPr>
              <a:t>إعداد مركز الوثائق و المحفوظات </a:t>
            </a:r>
          </a:p>
        </p:txBody>
      </p:sp>
      <p:sp>
        <p:nvSpPr>
          <p:cNvPr id="8" name="مربع نص 21">
            <a:extLst>
              <a:ext uri="{FF2B5EF4-FFF2-40B4-BE49-F238E27FC236}">
                <a16:creationId xmlns="" xmlns:a16="http://schemas.microsoft.com/office/drawing/2014/main" id="{190D5D8A-4FA4-434E-8347-CB24FE6BEB48}"/>
              </a:ext>
            </a:extLst>
          </p:cNvPr>
          <p:cNvSpPr txBox="1">
            <a:spLocks noChangeArrowheads="1"/>
          </p:cNvSpPr>
          <p:nvPr/>
        </p:nvSpPr>
        <p:spPr bwMode="auto">
          <a:xfrm>
            <a:off x="5177363" y="5003114"/>
            <a:ext cx="2750429"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rtl="0"/>
            <a:r>
              <a:rPr lang="en-US" altLang="ar-SA" sz="2800" dirty="0"/>
              <a:t>cda@kau.edu.sa</a:t>
            </a:r>
            <a:endParaRPr lang="ar-SA" altLang="ar-SA" sz="2800" dirty="0"/>
          </a:p>
        </p:txBody>
      </p:sp>
      <p:sp>
        <p:nvSpPr>
          <p:cNvPr id="5" name="Rectangle 4">
            <a:extLst>
              <a:ext uri="{FF2B5EF4-FFF2-40B4-BE49-F238E27FC236}">
                <a16:creationId xmlns="" xmlns:a16="http://schemas.microsoft.com/office/drawing/2014/main" id="{101DED90-511E-4513-842E-31A71246F055}"/>
              </a:ext>
            </a:extLst>
          </p:cNvPr>
          <p:cNvSpPr/>
          <p:nvPr/>
        </p:nvSpPr>
        <p:spPr>
          <a:xfrm>
            <a:off x="3560862" y="4387510"/>
            <a:ext cx="5732660" cy="523220"/>
          </a:xfrm>
          <a:prstGeom prst="rect">
            <a:avLst/>
          </a:prstGeom>
        </p:spPr>
        <p:txBody>
          <a:bodyPr wrap="none">
            <a:spAutoFit/>
          </a:bodyPr>
          <a:lstStyle/>
          <a:p>
            <a:pPr algn="ctr" rtl="0"/>
            <a:r>
              <a:rPr lang="en-GB" sz="2800" dirty="0">
                <a:latin typeface="Times New Roman" panose="02020603050405020304" pitchFamily="18" charset="0"/>
              </a:rPr>
              <a:t>https://adc.kau.edu.sa/Default-219-AR</a:t>
            </a:r>
          </a:p>
        </p:txBody>
      </p:sp>
    </p:spTree>
    <p:extLst>
      <p:ext uri="{BB962C8B-B14F-4D97-AF65-F5344CB8AC3E}">
        <p14:creationId xmlns:p14="http://schemas.microsoft.com/office/powerpoint/2010/main" val="92687433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7" name="Picture 39" descr="A close up of a map&#10;&#10;Description automatically generated">
            <a:extLst>
              <a:ext uri="{FF2B5EF4-FFF2-40B4-BE49-F238E27FC236}">
                <a16:creationId xmlns="" xmlns:a16="http://schemas.microsoft.com/office/drawing/2014/main" id="{A2D2662F-F224-4204-A224-F0E6857BF581}"/>
              </a:ext>
            </a:extLst>
          </p:cNvPr>
          <p:cNvPicPr>
            <a:picLocks noChangeAspect="1"/>
          </p:cNvPicPr>
          <p:nvPr/>
        </p:nvPicPr>
        <p:blipFill rotWithShape="1">
          <a:blip r:embed="rId2">
            <a:extLst>
              <a:ext uri="{28A0092B-C50C-407E-A947-70E740481C1C}">
                <a14:useLocalDpi xmlns:a14="http://schemas.microsoft.com/office/drawing/2010/main" val="0"/>
              </a:ext>
            </a:extLst>
          </a:blip>
          <a:srcRect l="81307"/>
          <a:stretch/>
        </p:blipFill>
        <p:spPr>
          <a:xfrm rot="10800000">
            <a:off x="-1671" y="-20425"/>
            <a:ext cx="1793801" cy="6878425"/>
          </a:xfrm>
          <a:prstGeom prst="rect">
            <a:avLst/>
          </a:prstGeom>
        </p:spPr>
      </p:pic>
      <p:pic>
        <p:nvPicPr>
          <p:cNvPr id="9" name="Picture 73" descr="C:\Users\DELL\Pictures\kau_logo.png">
            <a:extLst>
              <a:ext uri="{FF2B5EF4-FFF2-40B4-BE49-F238E27FC236}">
                <a16:creationId xmlns="" xmlns:a16="http://schemas.microsoft.com/office/drawing/2014/main" id="{8D58A905-B0A5-4A78-9DAD-76C1DEBA8204}"/>
              </a:ext>
            </a:extLst>
          </p:cNvPr>
          <p:cNvPicPr>
            <a:picLocks noChangeAspect="1" noChangeArrowheads="1"/>
          </p:cNvPicPr>
          <p:nvPr/>
        </p:nvPicPr>
        <p:blipFill>
          <a:blip r:embed="rId3" cstate="print"/>
          <a:srcRect/>
          <a:stretch>
            <a:fillRect/>
          </a:stretch>
        </p:blipFill>
        <p:spPr bwMode="auto">
          <a:xfrm>
            <a:off x="540767" y="58607"/>
            <a:ext cx="750844" cy="973087"/>
          </a:xfrm>
          <a:prstGeom prst="rect">
            <a:avLst/>
          </a:prstGeom>
          <a:ln>
            <a:noFill/>
          </a:ln>
          <a:effectLst>
            <a:outerShdw blurRad="190500" algn="tl" rotWithShape="0">
              <a:srgbClr val="000000">
                <a:alpha val="70000"/>
              </a:srgbClr>
            </a:outerShdw>
          </a:effectLst>
        </p:spPr>
      </p:pic>
      <p:sp>
        <p:nvSpPr>
          <p:cNvPr id="4" name="مربع نص 3"/>
          <p:cNvSpPr txBox="1"/>
          <p:nvPr/>
        </p:nvSpPr>
        <p:spPr>
          <a:xfrm>
            <a:off x="-2626875" y="946554"/>
            <a:ext cx="7086126" cy="307777"/>
          </a:xfrm>
          <a:prstGeom prst="rect">
            <a:avLst/>
          </a:prstGeom>
          <a:noFill/>
        </p:spPr>
        <p:txBody>
          <a:bodyPr wrap="square" rtlCol="1">
            <a:spAutoFit/>
          </a:bodyPr>
          <a:lstStyle/>
          <a:p>
            <a:pPr algn="ctr"/>
            <a:r>
              <a:rPr lang="ar-SA" sz="1400" b="1" dirty="0">
                <a:latin typeface="Sakkal Majalla" panose="02000000000000000000" pitchFamily="2" charset="-78"/>
                <a:cs typeface="Sakkal Majalla" panose="02000000000000000000" pitchFamily="2" charset="-78"/>
              </a:rPr>
              <a:t>مركز الوثائق والمحفوظات</a:t>
            </a:r>
          </a:p>
        </p:txBody>
      </p:sp>
      <p:cxnSp>
        <p:nvCxnSpPr>
          <p:cNvPr id="8" name="رابط مستقيم 7"/>
          <p:cNvCxnSpPr/>
          <p:nvPr/>
        </p:nvCxnSpPr>
        <p:spPr>
          <a:xfrm flipH="1">
            <a:off x="1924494" y="924309"/>
            <a:ext cx="10267509" cy="0"/>
          </a:xfrm>
          <a:prstGeom prst="line">
            <a:avLst/>
          </a:prstGeom>
        </p:spPr>
        <p:style>
          <a:lnRef idx="3">
            <a:schemeClr val="accent1"/>
          </a:lnRef>
          <a:fillRef idx="0">
            <a:schemeClr val="accent1"/>
          </a:fillRef>
          <a:effectRef idx="2">
            <a:schemeClr val="accent1"/>
          </a:effectRef>
          <a:fontRef idx="minor">
            <a:schemeClr val="tx1"/>
          </a:fontRef>
        </p:style>
      </p:cxnSp>
      <p:sp>
        <p:nvSpPr>
          <p:cNvPr id="3" name="مستطيل مستدير الزوايا 2"/>
          <p:cNvSpPr/>
          <p:nvPr/>
        </p:nvSpPr>
        <p:spPr>
          <a:xfrm>
            <a:off x="5741582" y="529646"/>
            <a:ext cx="5645889" cy="788517"/>
          </a:xfrm>
          <a:prstGeom prst="roundRect">
            <a:avLst/>
          </a:prstGeom>
          <a:gradFill flip="none" rotWithShape="1">
            <a:gsLst>
              <a:gs pos="0">
                <a:srgbClr val="35B1DE">
                  <a:shade val="30000"/>
                  <a:satMod val="115000"/>
                </a:srgbClr>
              </a:gs>
              <a:gs pos="50000">
                <a:srgbClr val="35B1DE">
                  <a:shade val="67500"/>
                  <a:satMod val="115000"/>
                </a:srgbClr>
              </a:gs>
              <a:gs pos="100000">
                <a:srgbClr val="35B1DE">
                  <a:shade val="100000"/>
                  <a:satMod val="115000"/>
                </a:srgbClr>
              </a:gs>
            </a:gsLst>
            <a:lin ang="18900000" scaled="1"/>
            <a:tileRect/>
          </a:gra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sp>
        <p:nvSpPr>
          <p:cNvPr id="11" name="مربع نص 10">
            <a:extLst>
              <a:ext uri="{FF2B5EF4-FFF2-40B4-BE49-F238E27FC236}">
                <a16:creationId xmlns="" xmlns:a16="http://schemas.microsoft.com/office/drawing/2014/main" id="{0B671476-85B6-4406-82C1-FA8410679A19}"/>
              </a:ext>
            </a:extLst>
          </p:cNvPr>
          <p:cNvSpPr txBox="1"/>
          <p:nvPr/>
        </p:nvSpPr>
        <p:spPr>
          <a:xfrm>
            <a:off x="5626771" y="693071"/>
            <a:ext cx="5875509" cy="461665"/>
          </a:xfrm>
          <a:prstGeom prst="rect">
            <a:avLst/>
          </a:prstGeom>
          <a:noFill/>
        </p:spPr>
        <p:txBody>
          <a:bodyPr wrap="square" rtlCol="1">
            <a:spAutoFit/>
          </a:bodyPr>
          <a:lstStyle/>
          <a:p>
            <a:pPr algn="ctr"/>
            <a:r>
              <a:rPr lang="ar-SA" altLang="ar-SA" sz="2400" dirty="0">
                <a:solidFill>
                  <a:schemeClr val="bg1"/>
                </a:solidFill>
                <a:effectLst>
                  <a:outerShdw blurRad="38100" dist="38100" dir="2700000" algn="tl">
                    <a:srgbClr val="000000">
                      <a:alpha val="43137"/>
                    </a:srgbClr>
                  </a:outerShdw>
                </a:effectLst>
                <a:cs typeface="PT Bold Heading" panose="02010400000000000000" pitchFamily="2" charset="-78"/>
              </a:rPr>
              <a:t>أسباب إنشاء المركز الوطني للوثائق والمحفوظات</a:t>
            </a:r>
            <a:endParaRPr lang="ar-SA" sz="2400" dirty="0">
              <a:solidFill>
                <a:schemeClr val="bg1"/>
              </a:solidFill>
              <a:effectLst>
                <a:outerShdw blurRad="38100" dist="38100" dir="2700000" algn="tl">
                  <a:srgbClr val="000000">
                    <a:alpha val="43137"/>
                  </a:srgbClr>
                </a:outerShdw>
              </a:effectLst>
              <a:cs typeface="PT Bold Heading" panose="02010400000000000000" pitchFamily="2" charset="-78"/>
            </a:endParaRPr>
          </a:p>
        </p:txBody>
      </p:sp>
      <p:graphicFrame>
        <p:nvGraphicFramePr>
          <p:cNvPr id="10" name="Diagram 9">
            <a:extLst>
              <a:ext uri="{FF2B5EF4-FFF2-40B4-BE49-F238E27FC236}">
                <a16:creationId xmlns="" xmlns:a16="http://schemas.microsoft.com/office/drawing/2014/main" id="{4309D8D3-A425-4EFC-BD20-2341F143F9FB}"/>
              </a:ext>
            </a:extLst>
          </p:cNvPr>
          <p:cNvGraphicFramePr/>
          <p:nvPr>
            <p:extLst>
              <p:ext uri="{D42A27DB-BD31-4B8C-83A1-F6EECF244321}">
                <p14:modId xmlns:p14="http://schemas.microsoft.com/office/powerpoint/2010/main" val="3260680916"/>
              </p:ext>
            </p:extLst>
          </p:nvPr>
        </p:nvGraphicFramePr>
        <p:xfrm>
          <a:off x="1145137" y="401657"/>
          <a:ext cx="10217456" cy="6811637"/>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pic>
        <p:nvPicPr>
          <p:cNvPr id="5" name="Picture 4" descr="A close up of a logo&#10;&#10;Description automatically generated">
            <a:extLst>
              <a:ext uri="{FF2B5EF4-FFF2-40B4-BE49-F238E27FC236}">
                <a16:creationId xmlns="" xmlns:a16="http://schemas.microsoft.com/office/drawing/2014/main" id="{F9B63E17-FF28-469A-A996-83489A9B41B3}"/>
              </a:ext>
            </a:extLst>
          </p:cNvPr>
          <p:cNvPicPr>
            <a:picLocks noChangeAspect="1"/>
          </p:cNvPicPr>
          <p:nvPr/>
        </p:nvPicPr>
        <p:blipFill rotWithShape="1">
          <a:blip r:embed="rId9" cstate="print">
            <a:extLst>
              <a:ext uri="{28A0092B-C50C-407E-A947-70E740481C1C}">
                <a14:useLocalDpi xmlns:a14="http://schemas.microsoft.com/office/drawing/2010/main" val="0"/>
              </a:ext>
            </a:extLst>
          </a:blip>
          <a:srcRect b="2933"/>
          <a:stretch/>
        </p:blipFill>
        <p:spPr>
          <a:xfrm>
            <a:off x="2892915" y="78830"/>
            <a:ext cx="1669626" cy="1641435"/>
          </a:xfrm>
          <a:prstGeom prst="rect">
            <a:avLst/>
          </a:prstGeom>
        </p:spPr>
      </p:pic>
    </p:spTree>
    <p:extLst>
      <p:ext uri="{BB962C8B-B14F-4D97-AF65-F5344CB8AC3E}">
        <p14:creationId xmlns:p14="http://schemas.microsoft.com/office/powerpoint/2010/main" val="123300748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7" name="Picture 39" descr="A close up of a map&#10;&#10;Description automatically generated">
            <a:extLst>
              <a:ext uri="{FF2B5EF4-FFF2-40B4-BE49-F238E27FC236}">
                <a16:creationId xmlns="" xmlns:a16="http://schemas.microsoft.com/office/drawing/2014/main" id="{A2D2662F-F224-4204-A224-F0E6857BF581}"/>
              </a:ext>
            </a:extLst>
          </p:cNvPr>
          <p:cNvPicPr>
            <a:picLocks noChangeAspect="1"/>
          </p:cNvPicPr>
          <p:nvPr/>
        </p:nvPicPr>
        <p:blipFill rotWithShape="1">
          <a:blip r:embed="rId2">
            <a:extLst>
              <a:ext uri="{28A0092B-C50C-407E-A947-70E740481C1C}">
                <a14:useLocalDpi xmlns:a14="http://schemas.microsoft.com/office/drawing/2010/main" val="0"/>
              </a:ext>
            </a:extLst>
          </a:blip>
          <a:srcRect l="81307"/>
          <a:stretch/>
        </p:blipFill>
        <p:spPr>
          <a:xfrm rot="10800000">
            <a:off x="-1671" y="-20425"/>
            <a:ext cx="1793801" cy="6878425"/>
          </a:xfrm>
          <a:prstGeom prst="rect">
            <a:avLst/>
          </a:prstGeom>
        </p:spPr>
      </p:pic>
      <p:pic>
        <p:nvPicPr>
          <p:cNvPr id="9" name="Picture 73" descr="C:\Users\DELL\Pictures\kau_logo.png">
            <a:extLst>
              <a:ext uri="{FF2B5EF4-FFF2-40B4-BE49-F238E27FC236}">
                <a16:creationId xmlns="" xmlns:a16="http://schemas.microsoft.com/office/drawing/2014/main" id="{8D58A905-B0A5-4A78-9DAD-76C1DEBA8204}"/>
              </a:ext>
            </a:extLst>
          </p:cNvPr>
          <p:cNvPicPr>
            <a:picLocks noChangeAspect="1" noChangeArrowheads="1"/>
          </p:cNvPicPr>
          <p:nvPr/>
        </p:nvPicPr>
        <p:blipFill>
          <a:blip r:embed="rId3" cstate="print"/>
          <a:srcRect/>
          <a:stretch>
            <a:fillRect/>
          </a:stretch>
        </p:blipFill>
        <p:spPr bwMode="auto">
          <a:xfrm>
            <a:off x="540767" y="58607"/>
            <a:ext cx="750844" cy="973087"/>
          </a:xfrm>
          <a:prstGeom prst="rect">
            <a:avLst/>
          </a:prstGeom>
          <a:ln>
            <a:noFill/>
          </a:ln>
          <a:effectLst>
            <a:outerShdw blurRad="190500" algn="tl" rotWithShape="0">
              <a:srgbClr val="000000">
                <a:alpha val="70000"/>
              </a:srgbClr>
            </a:outerShdw>
          </a:effectLst>
        </p:spPr>
      </p:pic>
      <p:sp>
        <p:nvSpPr>
          <p:cNvPr id="4" name="مربع نص 3"/>
          <p:cNvSpPr txBox="1"/>
          <p:nvPr/>
        </p:nvSpPr>
        <p:spPr>
          <a:xfrm>
            <a:off x="-2626875" y="946554"/>
            <a:ext cx="7086126" cy="307777"/>
          </a:xfrm>
          <a:prstGeom prst="rect">
            <a:avLst/>
          </a:prstGeom>
          <a:noFill/>
        </p:spPr>
        <p:txBody>
          <a:bodyPr wrap="square" rtlCol="1">
            <a:spAutoFit/>
          </a:bodyPr>
          <a:lstStyle/>
          <a:p>
            <a:pPr algn="ctr"/>
            <a:r>
              <a:rPr lang="ar-SA" sz="1400" b="1" dirty="0">
                <a:latin typeface="Sakkal Majalla" panose="02000000000000000000" pitchFamily="2" charset="-78"/>
                <a:cs typeface="Sakkal Majalla" panose="02000000000000000000" pitchFamily="2" charset="-78"/>
              </a:rPr>
              <a:t>مركز الوثائق والمحفوظات</a:t>
            </a:r>
          </a:p>
        </p:txBody>
      </p:sp>
      <p:cxnSp>
        <p:nvCxnSpPr>
          <p:cNvPr id="8" name="رابط مستقيم 7"/>
          <p:cNvCxnSpPr/>
          <p:nvPr/>
        </p:nvCxnSpPr>
        <p:spPr>
          <a:xfrm flipH="1">
            <a:off x="1924494" y="924309"/>
            <a:ext cx="10267509" cy="0"/>
          </a:xfrm>
          <a:prstGeom prst="line">
            <a:avLst/>
          </a:prstGeom>
        </p:spPr>
        <p:style>
          <a:lnRef idx="3">
            <a:schemeClr val="accent1"/>
          </a:lnRef>
          <a:fillRef idx="0">
            <a:schemeClr val="accent1"/>
          </a:fillRef>
          <a:effectRef idx="2">
            <a:schemeClr val="accent1"/>
          </a:effectRef>
          <a:fontRef idx="minor">
            <a:schemeClr val="tx1"/>
          </a:fontRef>
        </p:style>
      </p:cxnSp>
      <p:sp>
        <p:nvSpPr>
          <p:cNvPr id="3" name="مستطيل مستدير الزوايا 2"/>
          <p:cNvSpPr/>
          <p:nvPr/>
        </p:nvSpPr>
        <p:spPr>
          <a:xfrm>
            <a:off x="5741582" y="529646"/>
            <a:ext cx="5645889" cy="788517"/>
          </a:xfrm>
          <a:prstGeom prst="roundRect">
            <a:avLst/>
          </a:prstGeom>
          <a:gradFill flip="none" rotWithShape="1">
            <a:gsLst>
              <a:gs pos="0">
                <a:srgbClr val="35B1DE">
                  <a:shade val="30000"/>
                  <a:satMod val="115000"/>
                </a:srgbClr>
              </a:gs>
              <a:gs pos="50000">
                <a:srgbClr val="35B1DE">
                  <a:shade val="67500"/>
                  <a:satMod val="115000"/>
                </a:srgbClr>
              </a:gs>
              <a:gs pos="100000">
                <a:srgbClr val="35B1DE">
                  <a:shade val="100000"/>
                  <a:satMod val="115000"/>
                </a:srgbClr>
              </a:gs>
            </a:gsLst>
            <a:lin ang="18900000" scaled="1"/>
            <a:tileRect/>
          </a:gra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sp>
        <p:nvSpPr>
          <p:cNvPr id="10" name="مربع نص 9">
            <a:extLst>
              <a:ext uri="{FF2B5EF4-FFF2-40B4-BE49-F238E27FC236}">
                <a16:creationId xmlns="" xmlns:a16="http://schemas.microsoft.com/office/drawing/2014/main" id="{2EC146E9-3C4B-4250-A811-C586449DA2B9}"/>
              </a:ext>
            </a:extLst>
          </p:cNvPr>
          <p:cNvSpPr txBox="1"/>
          <p:nvPr/>
        </p:nvSpPr>
        <p:spPr>
          <a:xfrm>
            <a:off x="5677313" y="671590"/>
            <a:ext cx="5765606" cy="461665"/>
          </a:xfrm>
          <a:prstGeom prst="rect">
            <a:avLst/>
          </a:prstGeom>
          <a:noFill/>
        </p:spPr>
        <p:txBody>
          <a:bodyPr wrap="square" rtlCol="1">
            <a:spAutoFit/>
          </a:bodyPr>
          <a:lstStyle/>
          <a:p>
            <a:pPr algn="ctr"/>
            <a:r>
              <a:rPr lang="ar-SA" altLang="ar-SA" sz="2400" dirty="0">
                <a:solidFill>
                  <a:schemeClr val="bg1"/>
                </a:solidFill>
                <a:effectLst>
                  <a:outerShdw blurRad="38100" dist="38100" dir="2700000" algn="tl">
                    <a:srgbClr val="000000">
                      <a:alpha val="43137"/>
                    </a:srgbClr>
                  </a:outerShdw>
                </a:effectLst>
                <a:cs typeface="PT Bold Heading" panose="02010400000000000000" pitchFamily="2" charset="-78"/>
              </a:rPr>
              <a:t>تطبيق الأرشفة و التعاملات الالكترونية الحكومية</a:t>
            </a:r>
            <a:endParaRPr lang="ar-SA" sz="2400" dirty="0">
              <a:solidFill>
                <a:schemeClr val="bg1"/>
              </a:solidFill>
              <a:effectLst>
                <a:outerShdw blurRad="38100" dist="38100" dir="2700000" algn="tl">
                  <a:srgbClr val="000000">
                    <a:alpha val="43137"/>
                  </a:srgbClr>
                </a:outerShdw>
              </a:effectLst>
              <a:cs typeface="PT Bold Heading" panose="02010400000000000000" pitchFamily="2" charset="-78"/>
            </a:endParaRPr>
          </a:p>
        </p:txBody>
      </p:sp>
      <p:sp>
        <p:nvSpPr>
          <p:cNvPr id="11" name="مستطيل 10">
            <a:extLst>
              <a:ext uri="{FF2B5EF4-FFF2-40B4-BE49-F238E27FC236}">
                <a16:creationId xmlns="" xmlns:a16="http://schemas.microsoft.com/office/drawing/2014/main" id="{29A4B25B-23DE-4CAD-B297-08A5846298C1}"/>
              </a:ext>
            </a:extLst>
          </p:cNvPr>
          <p:cNvSpPr/>
          <p:nvPr/>
        </p:nvSpPr>
        <p:spPr>
          <a:xfrm>
            <a:off x="619297" y="1473843"/>
            <a:ext cx="11409219" cy="490904"/>
          </a:xfrm>
          <a:prstGeom prst="rect">
            <a:avLst/>
          </a:prstGeom>
        </p:spPr>
        <p:txBody>
          <a:bodyPr wrap="square">
            <a:spAutoFit/>
          </a:bodyPr>
          <a:lstStyle/>
          <a:p>
            <a:pPr>
              <a:lnSpc>
                <a:spcPct val="90000"/>
              </a:lnSpc>
              <a:defRPr/>
            </a:pPr>
            <a:r>
              <a:rPr lang="ar-SA" altLang="zh-CN" sz="2800" b="1" dirty="0">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rPr>
              <a:t>قرار مجلس الوزراء رقم (40)  وتاريخ 1427/2/27هـ المعلومات والبيانات الحكومية</a:t>
            </a:r>
          </a:p>
        </p:txBody>
      </p:sp>
      <p:sp>
        <p:nvSpPr>
          <p:cNvPr id="6" name="Rectangle 5">
            <a:extLst>
              <a:ext uri="{FF2B5EF4-FFF2-40B4-BE49-F238E27FC236}">
                <a16:creationId xmlns="" xmlns:a16="http://schemas.microsoft.com/office/drawing/2014/main" id="{A8BCDE4E-B3B6-4FDF-B1C6-A70808E78E3A}"/>
              </a:ext>
            </a:extLst>
          </p:cNvPr>
          <p:cNvSpPr/>
          <p:nvPr/>
        </p:nvSpPr>
        <p:spPr>
          <a:xfrm>
            <a:off x="1291611" y="2142278"/>
            <a:ext cx="10736905" cy="4054956"/>
          </a:xfrm>
          <a:prstGeom prst="rect">
            <a:avLst/>
          </a:prstGeom>
        </p:spPr>
        <p:txBody>
          <a:bodyPr wrap="square">
            <a:spAutoFit/>
          </a:bodyPr>
          <a:lstStyle/>
          <a:p>
            <a:pPr marL="800089" lvl="1" indent="-342900" algn="just">
              <a:lnSpc>
                <a:spcPct val="150000"/>
              </a:lnSpc>
              <a:spcBef>
                <a:spcPct val="20000"/>
              </a:spcBef>
              <a:buClr>
                <a:schemeClr val="tx1">
                  <a:shade val="95000"/>
                </a:schemeClr>
              </a:buClr>
              <a:buFont typeface="Wingdings" panose="05000000000000000000" pitchFamily="2" charset="2"/>
              <a:buChar char="§"/>
              <a:defRPr/>
            </a:pPr>
            <a:r>
              <a:rPr lang="ar-SA" altLang="zh-CN" sz="2000" b="1" dirty="0">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rPr>
              <a:t>تعتبر المعلومات والبيانات الحكومية ثروة وطنية يجب تنميتها </a:t>
            </a:r>
          </a:p>
          <a:p>
            <a:pPr marL="800089" lvl="1" indent="-342900" algn="just">
              <a:lnSpc>
                <a:spcPct val="150000"/>
              </a:lnSpc>
              <a:spcBef>
                <a:spcPct val="20000"/>
              </a:spcBef>
              <a:buClr>
                <a:schemeClr val="tx1">
                  <a:shade val="95000"/>
                </a:schemeClr>
              </a:buClr>
              <a:buFont typeface="Wingdings" panose="05000000000000000000" pitchFamily="2" charset="2"/>
              <a:buChar char="§"/>
              <a:defRPr/>
            </a:pPr>
            <a:r>
              <a:rPr lang="ar-SA" altLang="zh-CN" sz="2000" b="1" dirty="0">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rPr>
              <a:t>على كل جهة حكومية حفظ وثائقها الكترونياً</a:t>
            </a:r>
          </a:p>
          <a:p>
            <a:pPr marL="800089" lvl="1" indent="-342900" algn="just">
              <a:lnSpc>
                <a:spcPct val="150000"/>
              </a:lnSpc>
              <a:spcBef>
                <a:spcPct val="20000"/>
              </a:spcBef>
              <a:buClr>
                <a:schemeClr val="tx1">
                  <a:shade val="95000"/>
                </a:schemeClr>
              </a:buClr>
              <a:buFont typeface="Wingdings" panose="05000000000000000000" pitchFamily="2" charset="2"/>
              <a:buChar char="§"/>
              <a:defRPr/>
            </a:pPr>
            <a:r>
              <a:rPr lang="ar-SA" altLang="zh-CN" sz="2000" b="1" dirty="0">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rPr>
              <a:t>تفادي الازدواجية والتكرار في قواعد المعلومات والبيانات بحيث تكون هنالك جهة واحدة مسؤولة عن حفظ المعلومات والبيانات ذات النوع الواحد بحسب الاختصاص </a:t>
            </a:r>
          </a:p>
          <a:p>
            <a:pPr marL="800089" lvl="1" indent="-342900" algn="just">
              <a:lnSpc>
                <a:spcPct val="150000"/>
              </a:lnSpc>
              <a:spcBef>
                <a:spcPct val="20000"/>
              </a:spcBef>
              <a:buClr>
                <a:schemeClr val="tx1">
                  <a:shade val="95000"/>
                </a:schemeClr>
              </a:buClr>
              <a:buFont typeface="Wingdings" panose="05000000000000000000" pitchFamily="2" charset="2"/>
              <a:buChar char="§"/>
              <a:defRPr/>
            </a:pPr>
            <a:r>
              <a:rPr lang="ar-SA" altLang="zh-CN" sz="2000" b="1" dirty="0">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rPr>
              <a:t>على كل جهة حكومية إتاحة البيانات المشتركة منها الكترونيا للجهات الحكومية الأخرى </a:t>
            </a:r>
          </a:p>
          <a:p>
            <a:pPr marL="800089" lvl="1" indent="-342900">
              <a:lnSpc>
                <a:spcPct val="150000"/>
              </a:lnSpc>
              <a:spcBef>
                <a:spcPct val="20000"/>
              </a:spcBef>
              <a:buClr>
                <a:schemeClr val="tx1">
                  <a:shade val="95000"/>
                </a:schemeClr>
              </a:buClr>
              <a:buFont typeface="Wingdings" panose="05000000000000000000" pitchFamily="2" charset="2"/>
              <a:buChar char="§"/>
              <a:defRPr/>
            </a:pPr>
            <a:r>
              <a:rPr lang="ar-SA" altLang="zh-CN" sz="2000" b="1" dirty="0">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rPr>
              <a:t>على الجهات الحكومية وضع و إتباع آلية محددة وواضحة لتحديث المعلومات  والبيانات المسجلة في قواعدها لضمان دقتها</a:t>
            </a:r>
          </a:p>
          <a:p>
            <a:pPr marL="800089" lvl="1" indent="-342900">
              <a:lnSpc>
                <a:spcPct val="150000"/>
              </a:lnSpc>
              <a:spcBef>
                <a:spcPct val="20000"/>
              </a:spcBef>
              <a:buClr>
                <a:schemeClr val="tx1">
                  <a:shade val="95000"/>
                </a:schemeClr>
              </a:buClr>
              <a:buFont typeface="Wingdings" panose="05000000000000000000" pitchFamily="2" charset="2"/>
              <a:buChar char="§"/>
              <a:defRPr/>
            </a:pPr>
            <a:r>
              <a:rPr lang="ar-SA" altLang="zh-CN" sz="2000" b="1" dirty="0">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rPr>
              <a:t>على كل جهة حكومية الاعتماد الكترونيا على المعلومات والبيانات المتوافرة لدى الجهات ذات العلاقة وتقليل المعلومات والبيانات المطلوب تقديمها في استمارات ونماذج الخدمات الحكومية وعدم طلب معلومات أو بيانات من طالبي الخدمات الحكومية </a:t>
            </a:r>
            <a:endParaRPr lang="en-GB" sz="2000" dirty="0"/>
          </a:p>
        </p:txBody>
      </p:sp>
    </p:spTree>
    <p:extLst>
      <p:ext uri="{BB962C8B-B14F-4D97-AF65-F5344CB8AC3E}">
        <p14:creationId xmlns:p14="http://schemas.microsoft.com/office/powerpoint/2010/main" val="195876959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7" name="Picture 39" descr="A close up of a map&#10;&#10;Description automatically generated">
            <a:extLst>
              <a:ext uri="{FF2B5EF4-FFF2-40B4-BE49-F238E27FC236}">
                <a16:creationId xmlns="" xmlns:a16="http://schemas.microsoft.com/office/drawing/2014/main" id="{A2D2662F-F224-4204-A224-F0E6857BF581}"/>
              </a:ext>
            </a:extLst>
          </p:cNvPr>
          <p:cNvPicPr>
            <a:picLocks noChangeAspect="1"/>
          </p:cNvPicPr>
          <p:nvPr/>
        </p:nvPicPr>
        <p:blipFill rotWithShape="1">
          <a:blip r:embed="rId2">
            <a:extLst>
              <a:ext uri="{28A0092B-C50C-407E-A947-70E740481C1C}">
                <a14:useLocalDpi xmlns:a14="http://schemas.microsoft.com/office/drawing/2010/main" val="0"/>
              </a:ext>
            </a:extLst>
          </a:blip>
          <a:srcRect l="81307"/>
          <a:stretch/>
        </p:blipFill>
        <p:spPr>
          <a:xfrm rot="10800000">
            <a:off x="-1671" y="-20425"/>
            <a:ext cx="1793801" cy="6878425"/>
          </a:xfrm>
          <a:prstGeom prst="rect">
            <a:avLst/>
          </a:prstGeom>
        </p:spPr>
      </p:pic>
      <p:pic>
        <p:nvPicPr>
          <p:cNvPr id="9" name="Picture 73" descr="C:\Users\DELL\Pictures\kau_logo.png">
            <a:extLst>
              <a:ext uri="{FF2B5EF4-FFF2-40B4-BE49-F238E27FC236}">
                <a16:creationId xmlns="" xmlns:a16="http://schemas.microsoft.com/office/drawing/2014/main" id="{8D58A905-B0A5-4A78-9DAD-76C1DEBA8204}"/>
              </a:ext>
            </a:extLst>
          </p:cNvPr>
          <p:cNvPicPr>
            <a:picLocks noChangeAspect="1" noChangeArrowheads="1"/>
          </p:cNvPicPr>
          <p:nvPr/>
        </p:nvPicPr>
        <p:blipFill>
          <a:blip r:embed="rId3" cstate="print"/>
          <a:srcRect/>
          <a:stretch>
            <a:fillRect/>
          </a:stretch>
        </p:blipFill>
        <p:spPr bwMode="auto">
          <a:xfrm>
            <a:off x="540767" y="58607"/>
            <a:ext cx="750844" cy="973087"/>
          </a:xfrm>
          <a:prstGeom prst="rect">
            <a:avLst/>
          </a:prstGeom>
          <a:ln>
            <a:noFill/>
          </a:ln>
          <a:effectLst>
            <a:outerShdw blurRad="190500" algn="tl" rotWithShape="0">
              <a:srgbClr val="000000">
                <a:alpha val="70000"/>
              </a:srgbClr>
            </a:outerShdw>
          </a:effectLst>
        </p:spPr>
      </p:pic>
      <p:sp>
        <p:nvSpPr>
          <p:cNvPr id="4" name="مربع نص 3"/>
          <p:cNvSpPr txBox="1"/>
          <p:nvPr/>
        </p:nvSpPr>
        <p:spPr>
          <a:xfrm>
            <a:off x="-2626875" y="946554"/>
            <a:ext cx="7086126" cy="307777"/>
          </a:xfrm>
          <a:prstGeom prst="rect">
            <a:avLst/>
          </a:prstGeom>
          <a:noFill/>
        </p:spPr>
        <p:txBody>
          <a:bodyPr wrap="square" rtlCol="1">
            <a:spAutoFit/>
          </a:bodyPr>
          <a:lstStyle/>
          <a:p>
            <a:pPr algn="ctr"/>
            <a:r>
              <a:rPr lang="ar-SA" sz="1400" b="1" dirty="0">
                <a:latin typeface="Sakkal Majalla" panose="02000000000000000000" pitchFamily="2" charset="-78"/>
                <a:cs typeface="Sakkal Majalla" panose="02000000000000000000" pitchFamily="2" charset="-78"/>
              </a:rPr>
              <a:t>مركز الوثائق والمحفوظات</a:t>
            </a:r>
          </a:p>
        </p:txBody>
      </p:sp>
      <p:cxnSp>
        <p:nvCxnSpPr>
          <p:cNvPr id="8" name="رابط مستقيم 7"/>
          <p:cNvCxnSpPr/>
          <p:nvPr/>
        </p:nvCxnSpPr>
        <p:spPr>
          <a:xfrm flipH="1">
            <a:off x="1924494" y="924309"/>
            <a:ext cx="10267509" cy="0"/>
          </a:xfrm>
          <a:prstGeom prst="line">
            <a:avLst/>
          </a:prstGeom>
        </p:spPr>
        <p:style>
          <a:lnRef idx="3">
            <a:schemeClr val="accent1"/>
          </a:lnRef>
          <a:fillRef idx="0">
            <a:schemeClr val="accent1"/>
          </a:fillRef>
          <a:effectRef idx="2">
            <a:schemeClr val="accent1"/>
          </a:effectRef>
          <a:fontRef idx="minor">
            <a:schemeClr val="tx1"/>
          </a:fontRef>
        </p:style>
      </p:cxnSp>
      <p:sp>
        <p:nvSpPr>
          <p:cNvPr id="3" name="مستطيل مستدير الزوايا 2"/>
          <p:cNvSpPr/>
          <p:nvPr/>
        </p:nvSpPr>
        <p:spPr>
          <a:xfrm>
            <a:off x="5741582" y="529646"/>
            <a:ext cx="5645889" cy="788517"/>
          </a:xfrm>
          <a:prstGeom prst="roundRect">
            <a:avLst/>
          </a:prstGeom>
          <a:gradFill flip="none" rotWithShape="1">
            <a:gsLst>
              <a:gs pos="0">
                <a:srgbClr val="35B1DE">
                  <a:shade val="30000"/>
                  <a:satMod val="115000"/>
                </a:srgbClr>
              </a:gs>
              <a:gs pos="50000">
                <a:srgbClr val="35B1DE">
                  <a:shade val="67500"/>
                  <a:satMod val="115000"/>
                </a:srgbClr>
              </a:gs>
              <a:gs pos="100000">
                <a:srgbClr val="35B1DE">
                  <a:shade val="100000"/>
                  <a:satMod val="115000"/>
                </a:srgbClr>
              </a:gs>
            </a:gsLst>
            <a:lin ang="18900000" scaled="1"/>
            <a:tileRect/>
          </a:gra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sp>
        <p:nvSpPr>
          <p:cNvPr id="10" name="مربع نص 9">
            <a:extLst>
              <a:ext uri="{FF2B5EF4-FFF2-40B4-BE49-F238E27FC236}">
                <a16:creationId xmlns="" xmlns:a16="http://schemas.microsoft.com/office/drawing/2014/main" id="{B56B795F-1228-4BBE-B193-74A6426821FC}"/>
              </a:ext>
            </a:extLst>
          </p:cNvPr>
          <p:cNvSpPr txBox="1"/>
          <p:nvPr/>
        </p:nvSpPr>
        <p:spPr>
          <a:xfrm>
            <a:off x="6270169" y="617516"/>
            <a:ext cx="5237019" cy="523220"/>
          </a:xfrm>
          <a:prstGeom prst="rect">
            <a:avLst/>
          </a:prstGeom>
          <a:noFill/>
        </p:spPr>
        <p:txBody>
          <a:bodyPr wrap="square" rtlCol="1">
            <a:spAutoFit/>
          </a:bodyPr>
          <a:lstStyle/>
          <a:p>
            <a:pPr algn="ctr"/>
            <a:r>
              <a:rPr lang="ar-SA" altLang="ar-SA" sz="2800" dirty="0">
                <a:solidFill>
                  <a:schemeClr val="bg1"/>
                </a:solidFill>
                <a:effectLst>
                  <a:outerShdw blurRad="38100" dist="38100" dir="2700000" algn="tl">
                    <a:srgbClr val="000000">
                      <a:alpha val="43137"/>
                    </a:srgbClr>
                  </a:outerShdw>
                </a:effectLst>
                <a:cs typeface="PT Bold Heading" panose="02010400000000000000" pitchFamily="2" charset="-78"/>
              </a:rPr>
              <a:t>اللوائح الخاصة بتنظيم الوثائق</a:t>
            </a:r>
            <a:endParaRPr lang="ar-SA" sz="2800" dirty="0">
              <a:solidFill>
                <a:schemeClr val="bg1"/>
              </a:solidFill>
              <a:effectLst>
                <a:outerShdw blurRad="38100" dist="38100" dir="2700000" algn="tl">
                  <a:srgbClr val="000000">
                    <a:alpha val="43137"/>
                  </a:srgbClr>
                </a:outerShdw>
              </a:effectLst>
              <a:cs typeface="PT Bold Heading" panose="02010400000000000000" pitchFamily="2" charset="-78"/>
            </a:endParaRPr>
          </a:p>
        </p:txBody>
      </p:sp>
      <p:pic>
        <p:nvPicPr>
          <p:cNvPr id="15" name="Graphic 14" descr="Paper">
            <a:extLst>
              <a:ext uri="{FF2B5EF4-FFF2-40B4-BE49-F238E27FC236}">
                <a16:creationId xmlns="" xmlns:a16="http://schemas.microsoft.com/office/drawing/2014/main" id="{295D90F2-50F4-4518-871A-DC24584DD6A9}"/>
              </a:ext>
            </a:extLst>
          </p:cNvPr>
          <p:cNvPicPr>
            <a:picLocks noChangeAspect="1"/>
          </p:cNvPicPr>
          <p:nvPr/>
        </p:nvPicPr>
        <p:blipFill>
          <a:blip r:embed="rId4" cstate="print">
            <a:extLst>
              <a:ext uri="{28A0092B-C50C-407E-A947-70E740481C1C}">
                <a14:useLocalDpi xmlns:a14="http://schemas.microsoft.com/office/drawing/2010/main" val="0"/>
              </a:ext>
              <a:ext uri="{96DAC541-7B7A-43D3-8B79-37D633B846F1}">
                <asvg:svgBlip xmlns="" xmlns:asvg="http://schemas.microsoft.com/office/drawing/2016/SVG/main" r:embed="rId5"/>
              </a:ext>
            </a:extLst>
          </a:blip>
          <a:stretch>
            <a:fillRect/>
          </a:stretch>
        </p:blipFill>
        <p:spPr>
          <a:xfrm>
            <a:off x="11291653" y="1447529"/>
            <a:ext cx="590004" cy="590004"/>
          </a:xfrm>
          <a:prstGeom prst="rect">
            <a:avLst/>
          </a:prstGeom>
        </p:spPr>
      </p:pic>
      <p:sp>
        <p:nvSpPr>
          <p:cNvPr id="16" name="Rectangle 15">
            <a:extLst>
              <a:ext uri="{FF2B5EF4-FFF2-40B4-BE49-F238E27FC236}">
                <a16:creationId xmlns="" xmlns:a16="http://schemas.microsoft.com/office/drawing/2014/main" id="{04967B47-9011-4D48-8B81-3F1D806EC770}"/>
              </a:ext>
            </a:extLst>
          </p:cNvPr>
          <p:cNvSpPr/>
          <p:nvPr/>
        </p:nvSpPr>
        <p:spPr>
          <a:xfrm>
            <a:off x="7197262" y="1635729"/>
            <a:ext cx="4094391" cy="461665"/>
          </a:xfrm>
          <a:prstGeom prst="rect">
            <a:avLst/>
          </a:prstGeom>
        </p:spPr>
        <p:txBody>
          <a:bodyPr wrap="none">
            <a:spAutoFit/>
          </a:bodyPr>
          <a:lstStyle/>
          <a:p>
            <a:r>
              <a:rPr lang="ar-SA" altLang="ar-SA" sz="2400" b="1" dirty="0">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rPr>
              <a:t>اللائحة الموحدة للوثائق والمحفوظات الإدارية</a:t>
            </a:r>
            <a:endParaRPr lang="ar-SA" altLang="ar-SA" sz="2400" b="1" dirty="0">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hlinkClick r:id="" action="ppaction://hlinkfile">
                <a:extLst>
                  <a:ext uri="{A12FA001-AC4F-418D-AE19-62706E023703}">
                    <ahyp:hlinkClr xmlns="" xmlns:ahyp="http://schemas.microsoft.com/office/drawing/2018/hyperlinkcolor" val="tx"/>
                  </a:ext>
                </a:extLst>
              </a:hlinkClick>
            </a:endParaRPr>
          </a:p>
        </p:txBody>
      </p:sp>
      <p:pic>
        <p:nvPicPr>
          <p:cNvPr id="17" name="Graphic 16" descr="Paper">
            <a:extLst>
              <a:ext uri="{FF2B5EF4-FFF2-40B4-BE49-F238E27FC236}">
                <a16:creationId xmlns="" xmlns:a16="http://schemas.microsoft.com/office/drawing/2014/main" id="{57CFBA7F-102B-4731-93E4-36347B8C4BDC}"/>
              </a:ext>
            </a:extLst>
          </p:cNvPr>
          <p:cNvPicPr>
            <a:picLocks noChangeAspect="1"/>
          </p:cNvPicPr>
          <p:nvPr/>
        </p:nvPicPr>
        <p:blipFill>
          <a:blip r:embed="rId4" cstate="print">
            <a:extLst>
              <a:ext uri="{28A0092B-C50C-407E-A947-70E740481C1C}">
                <a14:useLocalDpi xmlns:a14="http://schemas.microsoft.com/office/drawing/2010/main" val="0"/>
              </a:ext>
              <a:ext uri="{96DAC541-7B7A-43D3-8B79-37D633B846F1}">
                <asvg:svgBlip xmlns="" xmlns:asvg="http://schemas.microsoft.com/office/drawing/2016/SVG/main" r:embed="rId5"/>
              </a:ext>
            </a:extLst>
          </a:blip>
          <a:stretch>
            <a:fillRect/>
          </a:stretch>
        </p:blipFill>
        <p:spPr>
          <a:xfrm>
            <a:off x="5201112" y="1504406"/>
            <a:ext cx="590004" cy="590004"/>
          </a:xfrm>
          <a:prstGeom prst="rect">
            <a:avLst/>
          </a:prstGeom>
        </p:spPr>
      </p:pic>
      <p:sp>
        <p:nvSpPr>
          <p:cNvPr id="18" name="Rectangle 17">
            <a:extLst>
              <a:ext uri="{FF2B5EF4-FFF2-40B4-BE49-F238E27FC236}">
                <a16:creationId xmlns="" xmlns:a16="http://schemas.microsoft.com/office/drawing/2014/main" id="{17CF45E6-847A-40C6-B452-F02D28B6D7B3}"/>
              </a:ext>
            </a:extLst>
          </p:cNvPr>
          <p:cNvSpPr/>
          <p:nvPr/>
        </p:nvSpPr>
        <p:spPr>
          <a:xfrm>
            <a:off x="7845532" y="5209304"/>
            <a:ext cx="3440365" cy="461665"/>
          </a:xfrm>
          <a:prstGeom prst="rect">
            <a:avLst/>
          </a:prstGeom>
        </p:spPr>
        <p:txBody>
          <a:bodyPr wrap="none">
            <a:spAutoFit/>
          </a:bodyPr>
          <a:lstStyle/>
          <a:p>
            <a:r>
              <a:rPr lang="ar-SA" altLang="ar-SA" sz="2400" b="1" dirty="0">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rPr>
              <a:t>السياسة العامة للوثائق والمحفوظات</a:t>
            </a:r>
            <a:endParaRPr lang="en-US" altLang="ar-SA" sz="2400" b="1" dirty="0">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endParaRPr>
          </a:p>
        </p:txBody>
      </p:sp>
      <p:sp>
        <p:nvSpPr>
          <p:cNvPr id="19" name="Rectangle 18">
            <a:extLst>
              <a:ext uri="{FF2B5EF4-FFF2-40B4-BE49-F238E27FC236}">
                <a16:creationId xmlns="" xmlns:a16="http://schemas.microsoft.com/office/drawing/2014/main" id="{425176BB-CD2A-4B3F-9933-52F9B21B8C0B}"/>
              </a:ext>
            </a:extLst>
          </p:cNvPr>
          <p:cNvSpPr/>
          <p:nvPr/>
        </p:nvSpPr>
        <p:spPr>
          <a:xfrm>
            <a:off x="6165585" y="2598692"/>
            <a:ext cx="5120312" cy="461665"/>
          </a:xfrm>
          <a:prstGeom prst="rect">
            <a:avLst/>
          </a:prstGeom>
        </p:spPr>
        <p:txBody>
          <a:bodyPr wrap="none">
            <a:spAutoFit/>
          </a:bodyPr>
          <a:lstStyle/>
          <a:p>
            <a:r>
              <a:rPr lang="ar-SA" altLang="ar-SA" sz="2400" b="1" dirty="0">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rPr>
              <a:t>القواعد والترتيبات المتخذة للاستفادة من الأوراق المتلفة</a:t>
            </a:r>
            <a:endParaRPr lang="en-US" altLang="ar-SA" sz="2400" b="1" dirty="0">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endParaRPr>
          </a:p>
        </p:txBody>
      </p:sp>
      <p:sp>
        <p:nvSpPr>
          <p:cNvPr id="20" name="Rectangle 19">
            <a:extLst>
              <a:ext uri="{FF2B5EF4-FFF2-40B4-BE49-F238E27FC236}">
                <a16:creationId xmlns="" xmlns:a16="http://schemas.microsoft.com/office/drawing/2014/main" id="{3AA2FC4B-8C42-4A85-BEC6-4B8322171F47}"/>
              </a:ext>
            </a:extLst>
          </p:cNvPr>
          <p:cNvSpPr/>
          <p:nvPr/>
        </p:nvSpPr>
        <p:spPr>
          <a:xfrm>
            <a:off x="6973498" y="3441804"/>
            <a:ext cx="4312399" cy="461665"/>
          </a:xfrm>
          <a:prstGeom prst="rect">
            <a:avLst/>
          </a:prstGeom>
        </p:spPr>
        <p:txBody>
          <a:bodyPr wrap="none">
            <a:spAutoFit/>
          </a:bodyPr>
          <a:lstStyle/>
          <a:p>
            <a:r>
              <a:rPr lang="ar-SA" altLang="ar-SA" sz="2400" b="1" dirty="0">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rPr>
              <a:t>لائحة الاطلاع على الوثائق والمحفوظات وتداولها</a:t>
            </a:r>
          </a:p>
        </p:txBody>
      </p:sp>
      <p:sp>
        <p:nvSpPr>
          <p:cNvPr id="21" name="Rectangle 20">
            <a:extLst>
              <a:ext uri="{FF2B5EF4-FFF2-40B4-BE49-F238E27FC236}">
                <a16:creationId xmlns="" xmlns:a16="http://schemas.microsoft.com/office/drawing/2014/main" id="{7D405E3C-6CC9-4FA4-8EEB-99963BAD7ECC}"/>
              </a:ext>
            </a:extLst>
          </p:cNvPr>
          <p:cNvSpPr/>
          <p:nvPr/>
        </p:nvSpPr>
        <p:spPr>
          <a:xfrm>
            <a:off x="741689" y="2598692"/>
            <a:ext cx="4556154" cy="461665"/>
          </a:xfrm>
          <a:prstGeom prst="rect">
            <a:avLst/>
          </a:prstGeom>
        </p:spPr>
        <p:txBody>
          <a:bodyPr wrap="square">
            <a:spAutoFit/>
          </a:bodyPr>
          <a:lstStyle/>
          <a:p>
            <a:pPr>
              <a:defRPr/>
            </a:pPr>
            <a:r>
              <a:rPr lang="ar-SA" altLang="ar-SA" sz="2400" b="1" dirty="0">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rPr>
              <a:t>لائحة الوثائق والمحفوظات المالية الجزء الثاني</a:t>
            </a:r>
          </a:p>
        </p:txBody>
      </p:sp>
      <p:sp>
        <p:nvSpPr>
          <p:cNvPr id="22" name="Rectangle 21">
            <a:extLst>
              <a:ext uri="{FF2B5EF4-FFF2-40B4-BE49-F238E27FC236}">
                <a16:creationId xmlns="" xmlns:a16="http://schemas.microsoft.com/office/drawing/2014/main" id="{342CE8E6-C7C3-4826-9F82-BF13D12CCCB8}"/>
              </a:ext>
            </a:extLst>
          </p:cNvPr>
          <p:cNvSpPr/>
          <p:nvPr/>
        </p:nvSpPr>
        <p:spPr>
          <a:xfrm>
            <a:off x="1585331" y="3441804"/>
            <a:ext cx="1380506" cy="461665"/>
          </a:xfrm>
          <a:prstGeom prst="rect">
            <a:avLst/>
          </a:prstGeom>
        </p:spPr>
        <p:txBody>
          <a:bodyPr wrap="none">
            <a:spAutoFit/>
          </a:bodyPr>
          <a:lstStyle/>
          <a:p>
            <a:r>
              <a:rPr lang="ar-SA" altLang="ar-SA" sz="2400" b="1" dirty="0">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rPr>
              <a:t>لائحة الاتلاف</a:t>
            </a:r>
          </a:p>
        </p:txBody>
      </p:sp>
      <p:sp>
        <p:nvSpPr>
          <p:cNvPr id="23" name="Rectangle 22">
            <a:extLst>
              <a:ext uri="{FF2B5EF4-FFF2-40B4-BE49-F238E27FC236}">
                <a16:creationId xmlns="" xmlns:a16="http://schemas.microsoft.com/office/drawing/2014/main" id="{6385792A-9567-4778-87E7-EF2EDEF82A68}"/>
              </a:ext>
            </a:extLst>
          </p:cNvPr>
          <p:cNvSpPr/>
          <p:nvPr/>
        </p:nvSpPr>
        <p:spPr>
          <a:xfrm>
            <a:off x="3954196" y="3429000"/>
            <a:ext cx="1375698" cy="461665"/>
          </a:xfrm>
          <a:prstGeom prst="rect">
            <a:avLst/>
          </a:prstGeom>
        </p:spPr>
        <p:txBody>
          <a:bodyPr wrap="none">
            <a:spAutoFit/>
          </a:bodyPr>
          <a:lstStyle/>
          <a:p>
            <a:r>
              <a:rPr lang="ar-SA" altLang="ar-SA" sz="2400" b="1" dirty="0">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rPr>
              <a:t>لائحة الحفظ</a:t>
            </a:r>
          </a:p>
        </p:txBody>
      </p:sp>
      <p:sp>
        <p:nvSpPr>
          <p:cNvPr id="24" name="Rectangle 23">
            <a:extLst>
              <a:ext uri="{FF2B5EF4-FFF2-40B4-BE49-F238E27FC236}">
                <a16:creationId xmlns="" xmlns:a16="http://schemas.microsoft.com/office/drawing/2014/main" id="{16FD70D6-9553-4AC2-AE7A-B4FB9DA6376A}"/>
              </a:ext>
            </a:extLst>
          </p:cNvPr>
          <p:cNvSpPr/>
          <p:nvPr/>
        </p:nvSpPr>
        <p:spPr>
          <a:xfrm>
            <a:off x="1604829" y="4334474"/>
            <a:ext cx="1396536" cy="461665"/>
          </a:xfrm>
          <a:prstGeom prst="rect">
            <a:avLst/>
          </a:prstGeom>
        </p:spPr>
        <p:txBody>
          <a:bodyPr wrap="none">
            <a:spAutoFit/>
          </a:bodyPr>
          <a:lstStyle/>
          <a:p>
            <a:r>
              <a:rPr lang="ar-SA" altLang="ar-SA" sz="2400" b="1" dirty="0">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rPr>
              <a:t>لائحة التقويم</a:t>
            </a:r>
          </a:p>
        </p:txBody>
      </p:sp>
      <p:sp>
        <p:nvSpPr>
          <p:cNvPr id="27" name="Rectangle 26">
            <a:extLst>
              <a:ext uri="{FF2B5EF4-FFF2-40B4-BE49-F238E27FC236}">
                <a16:creationId xmlns="" xmlns:a16="http://schemas.microsoft.com/office/drawing/2014/main" id="{4D4C11D7-A75F-40FC-93F9-A6FA14E37338}"/>
              </a:ext>
            </a:extLst>
          </p:cNvPr>
          <p:cNvSpPr/>
          <p:nvPr/>
        </p:nvSpPr>
        <p:spPr>
          <a:xfrm>
            <a:off x="7297305" y="4325554"/>
            <a:ext cx="3988592" cy="461665"/>
          </a:xfrm>
          <a:prstGeom prst="rect">
            <a:avLst/>
          </a:prstGeom>
        </p:spPr>
        <p:txBody>
          <a:bodyPr wrap="none">
            <a:spAutoFit/>
          </a:bodyPr>
          <a:lstStyle/>
          <a:p>
            <a:pPr>
              <a:defRPr/>
            </a:pPr>
            <a:r>
              <a:rPr lang="ar-SA" altLang="ar-SA" sz="2400" b="1" dirty="0">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rPr>
              <a:t>لائحة التزويد بالوثائق والمحفوظات وإعارتها</a:t>
            </a:r>
          </a:p>
        </p:txBody>
      </p:sp>
      <p:sp>
        <p:nvSpPr>
          <p:cNvPr id="29" name="Rectangle 28">
            <a:extLst>
              <a:ext uri="{FF2B5EF4-FFF2-40B4-BE49-F238E27FC236}">
                <a16:creationId xmlns="" xmlns:a16="http://schemas.microsoft.com/office/drawing/2014/main" id="{D4C420DC-2C24-4F5F-99A6-D791CF43AFE4}"/>
              </a:ext>
            </a:extLst>
          </p:cNvPr>
          <p:cNvSpPr/>
          <p:nvPr/>
        </p:nvSpPr>
        <p:spPr>
          <a:xfrm>
            <a:off x="1093020" y="1681444"/>
            <a:ext cx="4153702" cy="461665"/>
          </a:xfrm>
          <a:prstGeom prst="rect">
            <a:avLst/>
          </a:prstGeom>
        </p:spPr>
        <p:txBody>
          <a:bodyPr wrap="none">
            <a:spAutoFit/>
          </a:bodyPr>
          <a:lstStyle/>
          <a:p>
            <a:pPr>
              <a:defRPr/>
            </a:pPr>
            <a:r>
              <a:rPr lang="ar-SA" altLang="ar-SA" sz="2400" b="1" dirty="0">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rPr>
              <a:t>لائحة الوثائق والمحفوظات المالية الجزء الأول</a:t>
            </a:r>
          </a:p>
        </p:txBody>
      </p:sp>
      <p:sp>
        <p:nvSpPr>
          <p:cNvPr id="30" name="Rectangle 29">
            <a:extLst>
              <a:ext uri="{FF2B5EF4-FFF2-40B4-BE49-F238E27FC236}">
                <a16:creationId xmlns="" xmlns:a16="http://schemas.microsoft.com/office/drawing/2014/main" id="{B6872981-35AB-4C9D-A4FB-5183E0E1A907}"/>
              </a:ext>
            </a:extLst>
          </p:cNvPr>
          <p:cNvSpPr/>
          <p:nvPr/>
        </p:nvSpPr>
        <p:spPr>
          <a:xfrm>
            <a:off x="3967822" y="4334474"/>
            <a:ext cx="1348447" cy="461665"/>
          </a:xfrm>
          <a:prstGeom prst="rect">
            <a:avLst/>
          </a:prstGeom>
        </p:spPr>
        <p:txBody>
          <a:bodyPr wrap="none">
            <a:spAutoFit/>
          </a:bodyPr>
          <a:lstStyle/>
          <a:p>
            <a:r>
              <a:rPr lang="ar-SA" altLang="ar-SA" sz="2400" b="1" dirty="0">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rPr>
              <a:t>لائحة الايداع</a:t>
            </a:r>
          </a:p>
        </p:txBody>
      </p:sp>
      <p:sp>
        <p:nvSpPr>
          <p:cNvPr id="31" name="Rectangle 30">
            <a:extLst>
              <a:ext uri="{FF2B5EF4-FFF2-40B4-BE49-F238E27FC236}">
                <a16:creationId xmlns="" xmlns:a16="http://schemas.microsoft.com/office/drawing/2014/main" id="{45521233-3997-4DCD-88FD-61ED80F2A6DB}"/>
              </a:ext>
            </a:extLst>
          </p:cNvPr>
          <p:cNvSpPr/>
          <p:nvPr/>
        </p:nvSpPr>
        <p:spPr>
          <a:xfrm>
            <a:off x="3967822" y="5209304"/>
            <a:ext cx="1366080" cy="461665"/>
          </a:xfrm>
          <a:prstGeom prst="rect">
            <a:avLst/>
          </a:prstGeom>
        </p:spPr>
        <p:txBody>
          <a:bodyPr wrap="none">
            <a:spAutoFit/>
          </a:bodyPr>
          <a:lstStyle/>
          <a:p>
            <a:r>
              <a:rPr lang="ar-SA" altLang="ar-SA" sz="2400" b="1" dirty="0">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rPr>
              <a:t>لائحة الأوعية</a:t>
            </a:r>
          </a:p>
        </p:txBody>
      </p:sp>
      <p:pic>
        <p:nvPicPr>
          <p:cNvPr id="32" name="Graphic 31" descr="Paper">
            <a:extLst>
              <a:ext uri="{FF2B5EF4-FFF2-40B4-BE49-F238E27FC236}">
                <a16:creationId xmlns="" xmlns:a16="http://schemas.microsoft.com/office/drawing/2014/main" id="{332B1C10-8232-40C7-8CCA-CF24242ECABB}"/>
              </a:ext>
            </a:extLst>
          </p:cNvPr>
          <p:cNvPicPr>
            <a:picLocks noChangeAspect="1"/>
          </p:cNvPicPr>
          <p:nvPr/>
        </p:nvPicPr>
        <p:blipFill>
          <a:blip r:embed="rId4" cstate="print">
            <a:extLst>
              <a:ext uri="{28A0092B-C50C-407E-A947-70E740481C1C}">
                <a14:useLocalDpi xmlns:a14="http://schemas.microsoft.com/office/drawing/2010/main" val="0"/>
              </a:ext>
              <a:ext uri="{96DAC541-7B7A-43D3-8B79-37D633B846F1}">
                <asvg:svgBlip xmlns="" xmlns:asvg="http://schemas.microsoft.com/office/drawing/2016/SVG/main" r:embed="rId5"/>
              </a:ext>
            </a:extLst>
          </a:blip>
          <a:stretch>
            <a:fillRect/>
          </a:stretch>
        </p:blipFill>
        <p:spPr>
          <a:xfrm>
            <a:off x="11285897" y="2378020"/>
            <a:ext cx="590004" cy="590004"/>
          </a:xfrm>
          <a:prstGeom prst="rect">
            <a:avLst/>
          </a:prstGeom>
        </p:spPr>
      </p:pic>
      <p:pic>
        <p:nvPicPr>
          <p:cNvPr id="35" name="Graphic 34" descr="Paper">
            <a:extLst>
              <a:ext uri="{FF2B5EF4-FFF2-40B4-BE49-F238E27FC236}">
                <a16:creationId xmlns="" xmlns:a16="http://schemas.microsoft.com/office/drawing/2014/main" id="{F1A60465-A821-4235-A708-663617909173}"/>
              </a:ext>
            </a:extLst>
          </p:cNvPr>
          <p:cNvPicPr>
            <a:picLocks noChangeAspect="1"/>
          </p:cNvPicPr>
          <p:nvPr/>
        </p:nvPicPr>
        <p:blipFill>
          <a:blip r:embed="rId4" cstate="print">
            <a:extLst>
              <a:ext uri="{28A0092B-C50C-407E-A947-70E740481C1C}">
                <a14:useLocalDpi xmlns:a14="http://schemas.microsoft.com/office/drawing/2010/main" val="0"/>
              </a:ext>
              <a:ext uri="{96DAC541-7B7A-43D3-8B79-37D633B846F1}">
                <asvg:svgBlip xmlns="" xmlns:asvg="http://schemas.microsoft.com/office/drawing/2016/SVG/main" r:embed="rId5"/>
              </a:ext>
            </a:extLst>
          </a:blip>
          <a:stretch>
            <a:fillRect/>
          </a:stretch>
        </p:blipFill>
        <p:spPr>
          <a:xfrm>
            <a:off x="5195037" y="2509241"/>
            <a:ext cx="590004" cy="590004"/>
          </a:xfrm>
          <a:prstGeom prst="rect">
            <a:avLst/>
          </a:prstGeom>
        </p:spPr>
      </p:pic>
      <p:pic>
        <p:nvPicPr>
          <p:cNvPr id="36" name="Graphic 35" descr="Paper">
            <a:extLst>
              <a:ext uri="{FF2B5EF4-FFF2-40B4-BE49-F238E27FC236}">
                <a16:creationId xmlns="" xmlns:a16="http://schemas.microsoft.com/office/drawing/2014/main" id="{575DA2A3-071C-451E-ABE7-4793FCF95063}"/>
              </a:ext>
            </a:extLst>
          </p:cNvPr>
          <p:cNvPicPr>
            <a:picLocks noChangeAspect="1"/>
          </p:cNvPicPr>
          <p:nvPr/>
        </p:nvPicPr>
        <p:blipFill>
          <a:blip r:embed="rId4" cstate="print">
            <a:extLst>
              <a:ext uri="{28A0092B-C50C-407E-A947-70E740481C1C}">
                <a14:useLocalDpi xmlns:a14="http://schemas.microsoft.com/office/drawing/2010/main" val="0"/>
              </a:ext>
              <a:ext uri="{96DAC541-7B7A-43D3-8B79-37D633B846F1}">
                <asvg:svgBlip xmlns="" xmlns:asvg="http://schemas.microsoft.com/office/drawing/2016/SVG/main" r:embed="rId5"/>
              </a:ext>
            </a:extLst>
          </a:blip>
          <a:stretch>
            <a:fillRect/>
          </a:stretch>
        </p:blipFill>
        <p:spPr>
          <a:xfrm>
            <a:off x="11285897" y="3364830"/>
            <a:ext cx="590004" cy="590004"/>
          </a:xfrm>
          <a:prstGeom prst="rect">
            <a:avLst/>
          </a:prstGeom>
        </p:spPr>
      </p:pic>
      <p:pic>
        <p:nvPicPr>
          <p:cNvPr id="37" name="Graphic 36" descr="Paper">
            <a:extLst>
              <a:ext uri="{FF2B5EF4-FFF2-40B4-BE49-F238E27FC236}">
                <a16:creationId xmlns="" xmlns:a16="http://schemas.microsoft.com/office/drawing/2014/main" id="{F5425D4C-F070-4FA3-882C-D60F0315305A}"/>
              </a:ext>
            </a:extLst>
          </p:cNvPr>
          <p:cNvPicPr>
            <a:picLocks noChangeAspect="1"/>
          </p:cNvPicPr>
          <p:nvPr/>
        </p:nvPicPr>
        <p:blipFill>
          <a:blip r:embed="rId4" cstate="print">
            <a:extLst>
              <a:ext uri="{28A0092B-C50C-407E-A947-70E740481C1C}">
                <a14:useLocalDpi xmlns:a14="http://schemas.microsoft.com/office/drawing/2010/main" val="0"/>
              </a:ext>
              <a:ext uri="{96DAC541-7B7A-43D3-8B79-37D633B846F1}">
                <asvg:svgBlip xmlns="" xmlns:asvg="http://schemas.microsoft.com/office/drawing/2016/SVG/main" r:embed="rId5"/>
              </a:ext>
            </a:extLst>
          </a:blip>
          <a:stretch>
            <a:fillRect/>
          </a:stretch>
        </p:blipFill>
        <p:spPr>
          <a:xfrm>
            <a:off x="11285897" y="4270304"/>
            <a:ext cx="590004" cy="590004"/>
          </a:xfrm>
          <a:prstGeom prst="rect">
            <a:avLst/>
          </a:prstGeom>
        </p:spPr>
      </p:pic>
      <p:pic>
        <p:nvPicPr>
          <p:cNvPr id="38" name="Graphic 37" descr="Paper">
            <a:extLst>
              <a:ext uri="{FF2B5EF4-FFF2-40B4-BE49-F238E27FC236}">
                <a16:creationId xmlns="" xmlns:a16="http://schemas.microsoft.com/office/drawing/2014/main" id="{842CB259-EB9F-4E35-B297-E7D47F257751}"/>
              </a:ext>
            </a:extLst>
          </p:cNvPr>
          <p:cNvPicPr>
            <a:picLocks noChangeAspect="1"/>
          </p:cNvPicPr>
          <p:nvPr/>
        </p:nvPicPr>
        <p:blipFill>
          <a:blip r:embed="rId4" cstate="print">
            <a:extLst>
              <a:ext uri="{28A0092B-C50C-407E-A947-70E740481C1C}">
                <a14:useLocalDpi xmlns:a14="http://schemas.microsoft.com/office/drawing/2010/main" val="0"/>
              </a:ext>
              <a:ext uri="{96DAC541-7B7A-43D3-8B79-37D633B846F1}">
                <asvg:svgBlip xmlns="" xmlns:asvg="http://schemas.microsoft.com/office/drawing/2016/SVG/main" r:embed="rId5"/>
              </a:ext>
            </a:extLst>
          </a:blip>
          <a:stretch>
            <a:fillRect/>
          </a:stretch>
        </p:blipFill>
        <p:spPr>
          <a:xfrm>
            <a:off x="11285897" y="5145134"/>
            <a:ext cx="590004" cy="590004"/>
          </a:xfrm>
          <a:prstGeom prst="rect">
            <a:avLst/>
          </a:prstGeom>
        </p:spPr>
      </p:pic>
      <p:pic>
        <p:nvPicPr>
          <p:cNvPr id="39" name="Graphic 38" descr="Paper">
            <a:extLst>
              <a:ext uri="{FF2B5EF4-FFF2-40B4-BE49-F238E27FC236}">
                <a16:creationId xmlns="" xmlns:a16="http://schemas.microsoft.com/office/drawing/2014/main" id="{5A88178E-AC90-4DF0-A23D-4FC8B4961A81}"/>
              </a:ext>
            </a:extLst>
          </p:cNvPr>
          <p:cNvPicPr>
            <a:picLocks noChangeAspect="1"/>
          </p:cNvPicPr>
          <p:nvPr/>
        </p:nvPicPr>
        <p:blipFill>
          <a:blip r:embed="rId4" cstate="print">
            <a:extLst>
              <a:ext uri="{28A0092B-C50C-407E-A947-70E740481C1C}">
                <a14:useLocalDpi xmlns:a14="http://schemas.microsoft.com/office/drawing/2010/main" val="0"/>
              </a:ext>
              <a:ext uri="{96DAC541-7B7A-43D3-8B79-37D633B846F1}">
                <asvg:svgBlip xmlns="" xmlns:asvg="http://schemas.microsoft.com/office/drawing/2016/SVG/main" r:embed="rId5"/>
              </a:ext>
            </a:extLst>
          </a:blip>
          <a:stretch>
            <a:fillRect/>
          </a:stretch>
        </p:blipFill>
        <p:spPr>
          <a:xfrm>
            <a:off x="5218503" y="3331305"/>
            <a:ext cx="590004" cy="590004"/>
          </a:xfrm>
          <a:prstGeom prst="rect">
            <a:avLst/>
          </a:prstGeom>
        </p:spPr>
      </p:pic>
      <p:pic>
        <p:nvPicPr>
          <p:cNvPr id="40" name="Graphic 39" descr="Paper">
            <a:extLst>
              <a:ext uri="{FF2B5EF4-FFF2-40B4-BE49-F238E27FC236}">
                <a16:creationId xmlns="" xmlns:a16="http://schemas.microsoft.com/office/drawing/2014/main" id="{A642B790-A541-4EE5-9382-B799CA14B8AA}"/>
              </a:ext>
            </a:extLst>
          </p:cNvPr>
          <p:cNvPicPr>
            <a:picLocks noChangeAspect="1"/>
          </p:cNvPicPr>
          <p:nvPr/>
        </p:nvPicPr>
        <p:blipFill>
          <a:blip r:embed="rId4" cstate="print">
            <a:extLst>
              <a:ext uri="{28A0092B-C50C-407E-A947-70E740481C1C}">
                <a14:useLocalDpi xmlns:a14="http://schemas.microsoft.com/office/drawing/2010/main" val="0"/>
              </a:ext>
              <a:ext uri="{96DAC541-7B7A-43D3-8B79-37D633B846F1}">
                <asvg:svgBlip xmlns="" xmlns:asvg="http://schemas.microsoft.com/office/drawing/2016/SVG/main" r:embed="rId5"/>
              </a:ext>
            </a:extLst>
          </a:blip>
          <a:stretch>
            <a:fillRect/>
          </a:stretch>
        </p:blipFill>
        <p:spPr>
          <a:xfrm>
            <a:off x="2833146" y="3328542"/>
            <a:ext cx="590004" cy="590004"/>
          </a:xfrm>
          <a:prstGeom prst="rect">
            <a:avLst/>
          </a:prstGeom>
        </p:spPr>
      </p:pic>
      <p:pic>
        <p:nvPicPr>
          <p:cNvPr id="41" name="Graphic 40" descr="Paper">
            <a:extLst>
              <a:ext uri="{FF2B5EF4-FFF2-40B4-BE49-F238E27FC236}">
                <a16:creationId xmlns="" xmlns:a16="http://schemas.microsoft.com/office/drawing/2014/main" id="{B04AB93D-F884-4FFC-ADF5-E629A3C50C8A}"/>
              </a:ext>
            </a:extLst>
          </p:cNvPr>
          <p:cNvPicPr>
            <a:picLocks noChangeAspect="1"/>
          </p:cNvPicPr>
          <p:nvPr/>
        </p:nvPicPr>
        <p:blipFill>
          <a:blip r:embed="rId4" cstate="print">
            <a:extLst>
              <a:ext uri="{28A0092B-C50C-407E-A947-70E740481C1C}">
                <a14:useLocalDpi xmlns:a14="http://schemas.microsoft.com/office/drawing/2010/main" val="0"/>
              </a:ext>
              <a:ext uri="{96DAC541-7B7A-43D3-8B79-37D633B846F1}">
                <asvg:svgBlip xmlns="" xmlns:asvg="http://schemas.microsoft.com/office/drawing/2016/SVG/main" r:embed="rId5"/>
              </a:ext>
            </a:extLst>
          </a:blip>
          <a:stretch>
            <a:fillRect/>
          </a:stretch>
        </p:blipFill>
        <p:spPr>
          <a:xfrm>
            <a:off x="5246612" y="4220420"/>
            <a:ext cx="590004" cy="590004"/>
          </a:xfrm>
          <a:prstGeom prst="rect">
            <a:avLst/>
          </a:prstGeom>
        </p:spPr>
      </p:pic>
      <p:pic>
        <p:nvPicPr>
          <p:cNvPr id="42" name="Graphic 41" descr="Paper">
            <a:extLst>
              <a:ext uri="{FF2B5EF4-FFF2-40B4-BE49-F238E27FC236}">
                <a16:creationId xmlns="" xmlns:a16="http://schemas.microsoft.com/office/drawing/2014/main" id="{47F1A3CB-83A9-4A03-B1C4-0C4B2E5F88F0}"/>
              </a:ext>
            </a:extLst>
          </p:cNvPr>
          <p:cNvPicPr>
            <a:picLocks noChangeAspect="1"/>
          </p:cNvPicPr>
          <p:nvPr/>
        </p:nvPicPr>
        <p:blipFill>
          <a:blip r:embed="rId4" cstate="print">
            <a:extLst>
              <a:ext uri="{28A0092B-C50C-407E-A947-70E740481C1C}">
                <a14:useLocalDpi xmlns:a14="http://schemas.microsoft.com/office/drawing/2010/main" val="0"/>
              </a:ext>
              <a:ext uri="{96DAC541-7B7A-43D3-8B79-37D633B846F1}">
                <asvg:svgBlip xmlns="" xmlns:asvg="http://schemas.microsoft.com/office/drawing/2016/SVG/main" r:embed="rId5"/>
              </a:ext>
            </a:extLst>
          </a:blip>
          <a:stretch>
            <a:fillRect/>
          </a:stretch>
        </p:blipFill>
        <p:spPr>
          <a:xfrm>
            <a:off x="2833146" y="4242620"/>
            <a:ext cx="590004" cy="590004"/>
          </a:xfrm>
          <a:prstGeom prst="rect">
            <a:avLst/>
          </a:prstGeom>
        </p:spPr>
      </p:pic>
      <p:pic>
        <p:nvPicPr>
          <p:cNvPr id="43" name="Graphic 42" descr="Paper">
            <a:extLst>
              <a:ext uri="{FF2B5EF4-FFF2-40B4-BE49-F238E27FC236}">
                <a16:creationId xmlns="" xmlns:a16="http://schemas.microsoft.com/office/drawing/2014/main" id="{FDE71D85-65B0-47F0-9F99-4BD3AE5907F4}"/>
              </a:ext>
            </a:extLst>
          </p:cNvPr>
          <p:cNvPicPr>
            <a:picLocks noChangeAspect="1"/>
          </p:cNvPicPr>
          <p:nvPr/>
        </p:nvPicPr>
        <p:blipFill>
          <a:blip r:embed="rId4" cstate="print">
            <a:extLst>
              <a:ext uri="{28A0092B-C50C-407E-A947-70E740481C1C}">
                <a14:useLocalDpi xmlns:a14="http://schemas.microsoft.com/office/drawing/2010/main" val="0"/>
              </a:ext>
              <a:ext uri="{96DAC541-7B7A-43D3-8B79-37D633B846F1}">
                <asvg:svgBlip xmlns="" xmlns:asvg="http://schemas.microsoft.com/office/drawing/2016/SVG/main" r:embed="rId5"/>
              </a:ext>
            </a:extLst>
          </a:blip>
          <a:stretch>
            <a:fillRect/>
          </a:stretch>
        </p:blipFill>
        <p:spPr>
          <a:xfrm>
            <a:off x="5246612" y="5073499"/>
            <a:ext cx="590004" cy="590004"/>
          </a:xfrm>
          <a:prstGeom prst="rect">
            <a:avLst/>
          </a:prstGeom>
        </p:spPr>
      </p:pic>
    </p:spTree>
    <p:extLst>
      <p:ext uri="{BB962C8B-B14F-4D97-AF65-F5344CB8AC3E}">
        <p14:creationId xmlns:p14="http://schemas.microsoft.com/office/powerpoint/2010/main" val="13472408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7" name="Picture 39" descr="A close up of a map&#10;&#10;Description automatically generated">
            <a:extLst>
              <a:ext uri="{FF2B5EF4-FFF2-40B4-BE49-F238E27FC236}">
                <a16:creationId xmlns="" xmlns:a16="http://schemas.microsoft.com/office/drawing/2014/main" id="{A2D2662F-F224-4204-A224-F0E6857BF581}"/>
              </a:ext>
            </a:extLst>
          </p:cNvPr>
          <p:cNvPicPr>
            <a:picLocks noChangeAspect="1"/>
          </p:cNvPicPr>
          <p:nvPr/>
        </p:nvPicPr>
        <p:blipFill rotWithShape="1">
          <a:blip r:embed="rId2">
            <a:extLst>
              <a:ext uri="{28A0092B-C50C-407E-A947-70E740481C1C}">
                <a14:useLocalDpi xmlns:a14="http://schemas.microsoft.com/office/drawing/2010/main" val="0"/>
              </a:ext>
            </a:extLst>
          </a:blip>
          <a:srcRect l="81307"/>
          <a:stretch/>
        </p:blipFill>
        <p:spPr>
          <a:xfrm rot="10800000">
            <a:off x="-1671" y="-20425"/>
            <a:ext cx="1793801" cy="6878425"/>
          </a:xfrm>
          <a:prstGeom prst="rect">
            <a:avLst/>
          </a:prstGeom>
        </p:spPr>
      </p:pic>
      <p:pic>
        <p:nvPicPr>
          <p:cNvPr id="9" name="Picture 73" descr="C:\Users\DELL\Pictures\kau_logo.png">
            <a:extLst>
              <a:ext uri="{FF2B5EF4-FFF2-40B4-BE49-F238E27FC236}">
                <a16:creationId xmlns="" xmlns:a16="http://schemas.microsoft.com/office/drawing/2014/main" id="{8D58A905-B0A5-4A78-9DAD-76C1DEBA8204}"/>
              </a:ext>
            </a:extLst>
          </p:cNvPr>
          <p:cNvPicPr>
            <a:picLocks noChangeAspect="1" noChangeArrowheads="1"/>
          </p:cNvPicPr>
          <p:nvPr/>
        </p:nvPicPr>
        <p:blipFill>
          <a:blip r:embed="rId3" cstate="print"/>
          <a:srcRect/>
          <a:stretch>
            <a:fillRect/>
          </a:stretch>
        </p:blipFill>
        <p:spPr bwMode="auto">
          <a:xfrm>
            <a:off x="540767" y="58607"/>
            <a:ext cx="750844" cy="973087"/>
          </a:xfrm>
          <a:prstGeom prst="rect">
            <a:avLst/>
          </a:prstGeom>
          <a:ln>
            <a:noFill/>
          </a:ln>
          <a:effectLst>
            <a:outerShdw blurRad="190500" algn="tl" rotWithShape="0">
              <a:srgbClr val="000000">
                <a:alpha val="70000"/>
              </a:srgbClr>
            </a:outerShdw>
          </a:effectLst>
        </p:spPr>
      </p:pic>
      <p:sp>
        <p:nvSpPr>
          <p:cNvPr id="4" name="مربع نص 3"/>
          <p:cNvSpPr txBox="1"/>
          <p:nvPr/>
        </p:nvSpPr>
        <p:spPr>
          <a:xfrm>
            <a:off x="-2626875" y="946554"/>
            <a:ext cx="7086126" cy="307777"/>
          </a:xfrm>
          <a:prstGeom prst="rect">
            <a:avLst/>
          </a:prstGeom>
          <a:noFill/>
        </p:spPr>
        <p:txBody>
          <a:bodyPr wrap="square" rtlCol="1">
            <a:spAutoFit/>
          </a:bodyPr>
          <a:lstStyle/>
          <a:p>
            <a:pPr algn="ctr"/>
            <a:r>
              <a:rPr lang="ar-SA" sz="1400" b="1" dirty="0">
                <a:latin typeface="Sakkal Majalla" panose="02000000000000000000" pitchFamily="2" charset="-78"/>
                <a:cs typeface="Sakkal Majalla" panose="02000000000000000000" pitchFamily="2" charset="-78"/>
              </a:rPr>
              <a:t>مركز الوثائق والمحفوظات</a:t>
            </a:r>
          </a:p>
        </p:txBody>
      </p:sp>
      <p:sp>
        <p:nvSpPr>
          <p:cNvPr id="42" name="Rectangle 7">
            <a:extLst>
              <a:ext uri="{FF2B5EF4-FFF2-40B4-BE49-F238E27FC236}">
                <a16:creationId xmlns="" xmlns:a16="http://schemas.microsoft.com/office/drawing/2014/main" id="{41FE1387-3475-4DD6-B2C7-B9E228295044}"/>
              </a:ext>
            </a:extLst>
          </p:cNvPr>
          <p:cNvSpPr/>
          <p:nvPr/>
        </p:nvSpPr>
        <p:spPr>
          <a:xfrm>
            <a:off x="1924494" y="3016665"/>
            <a:ext cx="9144000" cy="835635"/>
          </a:xfrm>
          <a:custGeom>
            <a:avLst/>
            <a:gdLst>
              <a:gd name="connsiteX0" fmla="*/ 0 w 12192000"/>
              <a:gd name="connsiteY0" fmla="*/ 0 h 6858000"/>
              <a:gd name="connsiteX1" fmla="*/ 12192000 w 12192000"/>
              <a:gd name="connsiteY1" fmla="*/ 0 h 6858000"/>
              <a:gd name="connsiteX2" fmla="*/ 12192000 w 12192000"/>
              <a:gd name="connsiteY2" fmla="*/ 6858000 h 6858000"/>
              <a:gd name="connsiteX3" fmla="*/ 0 w 12192000"/>
              <a:gd name="connsiteY3" fmla="*/ 6858000 h 6858000"/>
              <a:gd name="connsiteX4" fmla="*/ 0 w 12192000"/>
              <a:gd name="connsiteY4" fmla="*/ 0 h 6858000"/>
              <a:gd name="connsiteX0" fmla="*/ 0 w 12192000"/>
              <a:gd name="connsiteY0" fmla="*/ 0 h 6858000"/>
              <a:gd name="connsiteX1" fmla="*/ 12192000 w 12192000"/>
              <a:gd name="connsiteY1" fmla="*/ 0 h 6858000"/>
              <a:gd name="connsiteX2" fmla="*/ 12192000 w 12192000"/>
              <a:gd name="connsiteY2" fmla="*/ 6858000 h 6858000"/>
              <a:gd name="connsiteX3" fmla="*/ 6096000 w 12192000"/>
              <a:gd name="connsiteY3" fmla="*/ 6849979 h 6858000"/>
              <a:gd name="connsiteX4" fmla="*/ 0 w 12192000"/>
              <a:gd name="connsiteY4" fmla="*/ 6858000 h 6858000"/>
              <a:gd name="connsiteX5" fmla="*/ 0 w 12192000"/>
              <a:gd name="connsiteY5" fmla="*/ 0 h 6858000"/>
              <a:gd name="connsiteX0" fmla="*/ 0 w 12192000"/>
              <a:gd name="connsiteY0" fmla="*/ 0 h 6858000"/>
              <a:gd name="connsiteX1" fmla="*/ 12192000 w 12192000"/>
              <a:gd name="connsiteY1" fmla="*/ 0 h 6858000"/>
              <a:gd name="connsiteX2" fmla="*/ 6096000 w 12192000"/>
              <a:gd name="connsiteY2" fmla="*/ 6849979 h 6858000"/>
              <a:gd name="connsiteX3" fmla="*/ 0 w 12192000"/>
              <a:gd name="connsiteY3" fmla="*/ 6858000 h 6858000"/>
              <a:gd name="connsiteX4" fmla="*/ 0 w 12192000"/>
              <a:gd name="connsiteY4" fmla="*/ 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6858000">
                <a:moveTo>
                  <a:pt x="0" y="0"/>
                </a:moveTo>
                <a:lnTo>
                  <a:pt x="12192000" y="0"/>
                </a:lnTo>
                <a:lnTo>
                  <a:pt x="6096000" y="6849979"/>
                </a:lnTo>
                <a:lnTo>
                  <a:pt x="0" y="6858000"/>
                </a:lnTo>
                <a:lnTo>
                  <a:pt x="0" y="0"/>
                </a:lnTo>
                <a:close/>
              </a:path>
            </a:pathLst>
          </a:custGeom>
          <a:solidFill>
            <a:schemeClr val="accent3">
              <a:alpha val="50000"/>
            </a:schemeClr>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sz="1350"/>
          </a:p>
        </p:txBody>
      </p:sp>
      <p:sp>
        <p:nvSpPr>
          <p:cNvPr id="43" name="Rectangle 42">
            <a:extLst>
              <a:ext uri="{FF2B5EF4-FFF2-40B4-BE49-F238E27FC236}">
                <a16:creationId xmlns="" xmlns:a16="http://schemas.microsoft.com/office/drawing/2014/main" id="{72064104-F6D2-46D8-AB83-D6DBCCA1FE8F}"/>
              </a:ext>
            </a:extLst>
          </p:cNvPr>
          <p:cNvSpPr/>
          <p:nvPr/>
        </p:nvSpPr>
        <p:spPr>
          <a:xfrm>
            <a:off x="7573264" y="-20425"/>
            <a:ext cx="3769981" cy="1546577"/>
          </a:xfrm>
          <a:prstGeom prst="rect">
            <a:avLst/>
          </a:prstGeom>
        </p:spPr>
        <p:txBody>
          <a:bodyPr wrap="square">
            <a:spAutoFit/>
          </a:bodyPr>
          <a:lstStyle/>
          <a:p>
            <a:pPr algn="ctr" rtl="1">
              <a:lnSpc>
                <a:spcPct val="200000"/>
              </a:lnSpc>
              <a:spcAft>
                <a:spcPts val="1000"/>
              </a:spcAft>
            </a:pPr>
            <a:r>
              <a:rPr lang="ar-SA" sz="5400" u="sng" dirty="0">
                <a:effectLst>
                  <a:outerShdw blurRad="38100" dist="38100" dir="2700000" algn="tl">
                    <a:srgbClr val="000000">
                      <a:alpha val="43137"/>
                    </a:srgbClr>
                  </a:outerShdw>
                </a:effectLst>
                <a:latin typeface="Book Antiqua" panose="02040602050305030304" pitchFamily="18" charset="0"/>
                <a:cs typeface="PT Bold Heading" panose="02010400000000000000" pitchFamily="2" charset="-78"/>
              </a:rPr>
              <a:t>الجزء الثاني</a:t>
            </a:r>
            <a:endParaRPr lang="en-GB" sz="5400" u="sng" dirty="0">
              <a:effectLst>
                <a:outerShdw blurRad="38100" dist="38100" dir="2700000" algn="tl">
                  <a:srgbClr val="000000">
                    <a:alpha val="43137"/>
                  </a:srgbClr>
                </a:outerShdw>
              </a:effectLst>
              <a:latin typeface="Book Antiqua" panose="02040602050305030304" pitchFamily="18" charset="0"/>
              <a:cs typeface="PT Bold Heading" panose="02010400000000000000" pitchFamily="2" charset="-78"/>
            </a:endParaRPr>
          </a:p>
        </p:txBody>
      </p:sp>
      <p:grpSp>
        <p:nvGrpSpPr>
          <p:cNvPr id="44" name="Group 43">
            <a:extLst>
              <a:ext uri="{FF2B5EF4-FFF2-40B4-BE49-F238E27FC236}">
                <a16:creationId xmlns="" xmlns:a16="http://schemas.microsoft.com/office/drawing/2014/main" id="{539B6161-4A99-4763-9FC5-2362745E7232}"/>
              </a:ext>
            </a:extLst>
          </p:cNvPr>
          <p:cNvGrpSpPr/>
          <p:nvPr/>
        </p:nvGrpSpPr>
        <p:grpSpPr>
          <a:xfrm>
            <a:off x="1869772" y="2712194"/>
            <a:ext cx="1516360" cy="1145779"/>
            <a:chOff x="528086" y="1271992"/>
            <a:chExt cx="1783169" cy="1347383"/>
          </a:xfrm>
        </p:grpSpPr>
        <p:sp>
          <p:nvSpPr>
            <p:cNvPr id="45" name="Freeform 45">
              <a:extLst>
                <a:ext uri="{FF2B5EF4-FFF2-40B4-BE49-F238E27FC236}">
                  <a16:creationId xmlns="" xmlns:a16="http://schemas.microsoft.com/office/drawing/2014/main" id="{2F3EB8E4-7385-4351-8E1A-27B63A594E41}"/>
                </a:ext>
              </a:extLst>
            </p:cNvPr>
            <p:cNvSpPr>
              <a:spLocks/>
            </p:cNvSpPr>
            <p:nvPr/>
          </p:nvSpPr>
          <p:spPr bwMode="auto">
            <a:xfrm>
              <a:off x="528086" y="1271992"/>
              <a:ext cx="1589734" cy="1347382"/>
            </a:xfrm>
            <a:custGeom>
              <a:avLst/>
              <a:gdLst>
                <a:gd name="T0" fmla="*/ 2708 w 2793"/>
                <a:gd name="T1" fmla="*/ 401 h 2371"/>
                <a:gd name="T2" fmla="*/ 2666 w 2793"/>
                <a:gd name="T3" fmla="*/ 361 h 2371"/>
                <a:gd name="T4" fmla="*/ 1376 w 2793"/>
                <a:gd name="T5" fmla="*/ 361 h 2371"/>
                <a:gd name="T6" fmla="*/ 1000 w 2793"/>
                <a:gd name="T7" fmla="*/ 12 h 2371"/>
                <a:gd name="T8" fmla="*/ 971 w 2793"/>
                <a:gd name="T9" fmla="*/ 0 h 2371"/>
                <a:gd name="T10" fmla="*/ 380 w 2793"/>
                <a:gd name="T11" fmla="*/ 0 h 2371"/>
                <a:gd name="T12" fmla="*/ 349 w 2793"/>
                <a:gd name="T13" fmla="*/ 14 h 2371"/>
                <a:gd name="T14" fmla="*/ 12 w 2793"/>
                <a:gd name="T15" fmla="*/ 374 h 2371"/>
                <a:gd name="T16" fmla="*/ 0 w 2793"/>
                <a:gd name="T17" fmla="*/ 405 h 2371"/>
                <a:gd name="T18" fmla="*/ 85 w 2793"/>
                <a:gd name="T19" fmla="*/ 2330 h 2371"/>
                <a:gd name="T20" fmla="*/ 127 w 2793"/>
                <a:gd name="T21" fmla="*/ 2371 h 2371"/>
                <a:gd name="T22" fmla="*/ 2750 w 2793"/>
                <a:gd name="T23" fmla="*/ 2371 h 2371"/>
                <a:gd name="T24" fmla="*/ 2781 w 2793"/>
                <a:gd name="T25" fmla="*/ 2358 h 2371"/>
                <a:gd name="T26" fmla="*/ 2793 w 2793"/>
                <a:gd name="T27" fmla="*/ 2327 h 2371"/>
                <a:gd name="T28" fmla="*/ 2708 w 2793"/>
                <a:gd name="T29" fmla="*/ 401 h 237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2793" h="2371">
                  <a:moveTo>
                    <a:pt x="2708" y="401"/>
                  </a:moveTo>
                  <a:cubicBezTo>
                    <a:pt x="2707" y="379"/>
                    <a:pt x="2688" y="361"/>
                    <a:pt x="2666" y="361"/>
                  </a:cubicBezTo>
                  <a:lnTo>
                    <a:pt x="1376" y="361"/>
                  </a:lnTo>
                  <a:lnTo>
                    <a:pt x="1000" y="12"/>
                  </a:lnTo>
                  <a:cubicBezTo>
                    <a:pt x="992" y="4"/>
                    <a:pt x="982" y="0"/>
                    <a:pt x="971" y="0"/>
                  </a:cubicBezTo>
                  <a:lnTo>
                    <a:pt x="380" y="0"/>
                  </a:lnTo>
                  <a:cubicBezTo>
                    <a:pt x="369" y="0"/>
                    <a:pt x="357" y="5"/>
                    <a:pt x="349" y="14"/>
                  </a:cubicBezTo>
                  <a:lnTo>
                    <a:pt x="12" y="374"/>
                  </a:lnTo>
                  <a:cubicBezTo>
                    <a:pt x="4" y="382"/>
                    <a:pt x="0" y="393"/>
                    <a:pt x="0" y="405"/>
                  </a:cubicBezTo>
                  <a:lnTo>
                    <a:pt x="85" y="2330"/>
                  </a:lnTo>
                  <a:cubicBezTo>
                    <a:pt x="86" y="2353"/>
                    <a:pt x="104" y="2371"/>
                    <a:pt x="127" y="2371"/>
                  </a:cubicBezTo>
                  <a:lnTo>
                    <a:pt x="2750" y="2371"/>
                  </a:lnTo>
                  <a:cubicBezTo>
                    <a:pt x="2762" y="2371"/>
                    <a:pt x="2773" y="2366"/>
                    <a:pt x="2781" y="2358"/>
                  </a:cubicBezTo>
                  <a:cubicBezTo>
                    <a:pt x="2789" y="2349"/>
                    <a:pt x="2793" y="2338"/>
                    <a:pt x="2793" y="2327"/>
                  </a:cubicBezTo>
                  <a:lnTo>
                    <a:pt x="2708" y="401"/>
                  </a:lnTo>
                  <a:close/>
                </a:path>
              </a:pathLst>
            </a:custGeom>
            <a:solidFill>
              <a:schemeClr val="accent1">
                <a:lumMod val="75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68580" tIns="34290" rIns="68580" bIns="34290" numCol="1" anchor="t" anchorCtr="0" compatLnSpc="1">
              <a:prstTxWarp prst="textNoShape">
                <a:avLst/>
              </a:prstTxWarp>
            </a:bodyPr>
            <a:lstStyle/>
            <a:p>
              <a:endParaRPr lang="en-US" sz="1350"/>
            </a:p>
          </p:txBody>
        </p:sp>
        <p:sp>
          <p:nvSpPr>
            <p:cNvPr id="46" name="Freeform 46">
              <a:extLst>
                <a:ext uri="{FF2B5EF4-FFF2-40B4-BE49-F238E27FC236}">
                  <a16:creationId xmlns="" xmlns:a16="http://schemas.microsoft.com/office/drawing/2014/main" id="{F8824FD3-3922-406A-B733-0B72EE4DFA42}"/>
                </a:ext>
              </a:extLst>
            </p:cNvPr>
            <p:cNvSpPr>
              <a:spLocks/>
            </p:cNvSpPr>
            <p:nvPr/>
          </p:nvSpPr>
          <p:spPr bwMode="auto">
            <a:xfrm>
              <a:off x="581448" y="1667758"/>
              <a:ext cx="1476339" cy="918266"/>
            </a:xfrm>
            <a:custGeom>
              <a:avLst/>
              <a:gdLst>
                <a:gd name="T0" fmla="*/ 2500 w 2593"/>
                <a:gd name="T1" fmla="*/ 1 h 1614"/>
                <a:gd name="T2" fmla="*/ 42 w 2593"/>
                <a:gd name="T3" fmla="*/ 83 h 1614"/>
                <a:gd name="T4" fmla="*/ 1 w 2593"/>
                <a:gd name="T5" fmla="*/ 126 h 1614"/>
                <a:gd name="T6" fmla="*/ 49 w 2593"/>
                <a:gd name="T7" fmla="*/ 1572 h 1614"/>
                <a:gd name="T8" fmla="*/ 92 w 2593"/>
                <a:gd name="T9" fmla="*/ 1613 h 1614"/>
                <a:gd name="T10" fmla="*/ 2551 w 2593"/>
                <a:gd name="T11" fmla="*/ 1531 h 1614"/>
                <a:gd name="T12" fmla="*/ 2592 w 2593"/>
                <a:gd name="T13" fmla="*/ 1488 h 1614"/>
                <a:gd name="T14" fmla="*/ 2544 w 2593"/>
                <a:gd name="T15" fmla="*/ 42 h 1614"/>
                <a:gd name="T16" fmla="*/ 2500 w 2593"/>
                <a:gd name="T17" fmla="*/ 1 h 16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593" h="1614">
                  <a:moveTo>
                    <a:pt x="2500" y="1"/>
                  </a:moveTo>
                  <a:lnTo>
                    <a:pt x="42" y="83"/>
                  </a:lnTo>
                  <a:cubicBezTo>
                    <a:pt x="18" y="83"/>
                    <a:pt x="0" y="103"/>
                    <a:pt x="1" y="126"/>
                  </a:cubicBezTo>
                  <a:lnTo>
                    <a:pt x="49" y="1572"/>
                  </a:lnTo>
                  <a:cubicBezTo>
                    <a:pt x="50" y="1596"/>
                    <a:pt x="69" y="1614"/>
                    <a:pt x="92" y="1613"/>
                  </a:cubicBezTo>
                  <a:lnTo>
                    <a:pt x="2551" y="1531"/>
                  </a:lnTo>
                  <a:cubicBezTo>
                    <a:pt x="2574" y="1531"/>
                    <a:pt x="2593" y="1511"/>
                    <a:pt x="2592" y="1488"/>
                  </a:cubicBezTo>
                  <a:lnTo>
                    <a:pt x="2544" y="42"/>
                  </a:lnTo>
                  <a:cubicBezTo>
                    <a:pt x="2543" y="19"/>
                    <a:pt x="2524" y="0"/>
                    <a:pt x="2500" y="1"/>
                  </a:cubicBezTo>
                  <a:close/>
                </a:path>
              </a:pathLst>
            </a:custGeom>
            <a:solidFill>
              <a:srgbClr val="E6E6E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68580" tIns="34290" rIns="68580" bIns="34290" numCol="1" anchor="t" anchorCtr="0" compatLnSpc="1">
              <a:prstTxWarp prst="textNoShape">
                <a:avLst/>
              </a:prstTxWarp>
            </a:bodyPr>
            <a:lstStyle/>
            <a:p>
              <a:endParaRPr lang="en-US" sz="1350"/>
            </a:p>
          </p:txBody>
        </p:sp>
        <p:sp>
          <p:nvSpPr>
            <p:cNvPr id="47" name="Freeform 47">
              <a:extLst>
                <a:ext uri="{FF2B5EF4-FFF2-40B4-BE49-F238E27FC236}">
                  <a16:creationId xmlns="" xmlns:a16="http://schemas.microsoft.com/office/drawing/2014/main" id="{8888517D-C06B-460A-9D5B-D9CC48AB3FF0}"/>
                </a:ext>
              </a:extLst>
            </p:cNvPr>
            <p:cNvSpPr>
              <a:spLocks/>
            </p:cNvSpPr>
            <p:nvPr/>
          </p:nvSpPr>
          <p:spPr bwMode="auto">
            <a:xfrm>
              <a:off x="632585" y="1558812"/>
              <a:ext cx="1462999" cy="893808"/>
            </a:xfrm>
            <a:custGeom>
              <a:avLst/>
              <a:gdLst>
                <a:gd name="T0" fmla="*/ 2525 w 2567"/>
                <a:gd name="T1" fmla="*/ 37 h 1569"/>
                <a:gd name="T2" fmla="*/ 65 w 2567"/>
                <a:gd name="T3" fmla="*/ 0 h 1569"/>
                <a:gd name="T4" fmla="*/ 22 w 2567"/>
                <a:gd name="T5" fmla="*/ 42 h 1569"/>
                <a:gd name="T6" fmla="*/ 0 w 2567"/>
                <a:gd name="T7" fmla="*/ 1488 h 1569"/>
                <a:gd name="T8" fmla="*/ 42 w 2567"/>
                <a:gd name="T9" fmla="*/ 1531 h 1569"/>
                <a:gd name="T10" fmla="*/ 2502 w 2567"/>
                <a:gd name="T11" fmla="*/ 1568 h 1569"/>
                <a:gd name="T12" fmla="*/ 2544 w 2567"/>
                <a:gd name="T13" fmla="*/ 1527 h 1569"/>
                <a:gd name="T14" fmla="*/ 2566 w 2567"/>
                <a:gd name="T15" fmla="*/ 80 h 1569"/>
                <a:gd name="T16" fmla="*/ 2525 w 2567"/>
                <a:gd name="T17" fmla="*/ 37 h 15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567" h="1569">
                  <a:moveTo>
                    <a:pt x="2525" y="37"/>
                  </a:moveTo>
                  <a:lnTo>
                    <a:pt x="65" y="0"/>
                  </a:lnTo>
                  <a:cubicBezTo>
                    <a:pt x="42" y="0"/>
                    <a:pt x="22" y="18"/>
                    <a:pt x="22" y="42"/>
                  </a:cubicBezTo>
                  <a:lnTo>
                    <a:pt x="0" y="1488"/>
                  </a:lnTo>
                  <a:cubicBezTo>
                    <a:pt x="0" y="1512"/>
                    <a:pt x="18" y="1531"/>
                    <a:pt x="42" y="1531"/>
                  </a:cubicBezTo>
                  <a:lnTo>
                    <a:pt x="2502" y="1568"/>
                  </a:lnTo>
                  <a:cubicBezTo>
                    <a:pt x="2525" y="1569"/>
                    <a:pt x="2544" y="1550"/>
                    <a:pt x="2544" y="1527"/>
                  </a:cubicBezTo>
                  <a:lnTo>
                    <a:pt x="2566" y="80"/>
                  </a:lnTo>
                  <a:cubicBezTo>
                    <a:pt x="2567" y="57"/>
                    <a:pt x="2548" y="38"/>
                    <a:pt x="2525" y="37"/>
                  </a:cubicBezTo>
                  <a:close/>
                </a:path>
              </a:pathLst>
            </a:custGeom>
            <a:solidFill>
              <a:srgbClr val="F2F2F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68580" tIns="34290" rIns="68580" bIns="34290" numCol="1" anchor="t" anchorCtr="0" compatLnSpc="1">
              <a:prstTxWarp prst="textNoShape">
                <a:avLst/>
              </a:prstTxWarp>
            </a:bodyPr>
            <a:lstStyle/>
            <a:p>
              <a:endParaRPr lang="en-US" sz="1350"/>
            </a:p>
          </p:txBody>
        </p:sp>
        <p:sp>
          <p:nvSpPr>
            <p:cNvPr id="48" name="Freeform 48">
              <a:extLst>
                <a:ext uri="{FF2B5EF4-FFF2-40B4-BE49-F238E27FC236}">
                  <a16:creationId xmlns="" xmlns:a16="http://schemas.microsoft.com/office/drawing/2014/main" id="{57020412-F5C4-4F0D-A26D-4414354702ED}"/>
                </a:ext>
              </a:extLst>
            </p:cNvPr>
            <p:cNvSpPr>
              <a:spLocks/>
            </p:cNvSpPr>
            <p:nvPr/>
          </p:nvSpPr>
          <p:spPr bwMode="auto">
            <a:xfrm>
              <a:off x="625916" y="1458758"/>
              <a:ext cx="1540819" cy="1036105"/>
            </a:xfrm>
            <a:custGeom>
              <a:avLst/>
              <a:gdLst>
                <a:gd name="T0" fmla="*/ 2666 w 2705"/>
                <a:gd name="T1" fmla="*/ 298 h 1821"/>
                <a:gd name="T2" fmla="*/ 223 w 2705"/>
                <a:gd name="T3" fmla="*/ 3 h 1821"/>
                <a:gd name="T4" fmla="*/ 176 w 2705"/>
                <a:gd name="T5" fmla="*/ 40 h 1821"/>
                <a:gd name="T6" fmla="*/ 3 w 2705"/>
                <a:gd name="T7" fmla="*/ 1476 h 1821"/>
                <a:gd name="T8" fmla="*/ 40 w 2705"/>
                <a:gd name="T9" fmla="*/ 1523 h 1821"/>
                <a:gd name="T10" fmla="*/ 2482 w 2705"/>
                <a:gd name="T11" fmla="*/ 1818 h 1821"/>
                <a:gd name="T12" fmla="*/ 2529 w 2705"/>
                <a:gd name="T13" fmla="*/ 1781 h 1821"/>
                <a:gd name="T14" fmla="*/ 2702 w 2705"/>
                <a:gd name="T15" fmla="*/ 345 h 1821"/>
                <a:gd name="T16" fmla="*/ 2666 w 2705"/>
                <a:gd name="T17" fmla="*/ 298 h 18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705" h="1821">
                  <a:moveTo>
                    <a:pt x="2666" y="298"/>
                  </a:moveTo>
                  <a:lnTo>
                    <a:pt x="223" y="3"/>
                  </a:lnTo>
                  <a:cubicBezTo>
                    <a:pt x="200" y="0"/>
                    <a:pt x="179" y="17"/>
                    <a:pt x="176" y="40"/>
                  </a:cubicBezTo>
                  <a:lnTo>
                    <a:pt x="3" y="1476"/>
                  </a:lnTo>
                  <a:cubicBezTo>
                    <a:pt x="0" y="1499"/>
                    <a:pt x="16" y="1520"/>
                    <a:pt x="40" y="1523"/>
                  </a:cubicBezTo>
                  <a:lnTo>
                    <a:pt x="2482" y="1818"/>
                  </a:lnTo>
                  <a:cubicBezTo>
                    <a:pt x="2505" y="1821"/>
                    <a:pt x="2526" y="1804"/>
                    <a:pt x="2529" y="1781"/>
                  </a:cubicBezTo>
                  <a:lnTo>
                    <a:pt x="2702" y="345"/>
                  </a:lnTo>
                  <a:cubicBezTo>
                    <a:pt x="2705" y="322"/>
                    <a:pt x="2689" y="301"/>
                    <a:pt x="2666" y="298"/>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68580" tIns="34290" rIns="68580" bIns="34290" numCol="1" anchor="t" anchorCtr="0" compatLnSpc="1">
              <a:prstTxWarp prst="textNoShape">
                <a:avLst/>
              </a:prstTxWarp>
            </a:bodyPr>
            <a:lstStyle/>
            <a:p>
              <a:endParaRPr lang="en-US" sz="1350"/>
            </a:p>
          </p:txBody>
        </p:sp>
        <p:sp>
          <p:nvSpPr>
            <p:cNvPr id="49" name="Freeform 49">
              <a:extLst>
                <a:ext uri="{FF2B5EF4-FFF2-40B4-BE49-F238E27FC236}">
                  <a16:creationId xmlns="" xmlns:a16="http://schemas.microsoft.com/office/drawing/2014/main" id="{18AFE562-FE99-454F-BD04-DFD231EDE014}"/>
                </a:ext>
              </a:extLst>
            </p:cNvPr>
            <p:cNvSpPr>
              <a:spLocks/>
            </p:cNvSpPr>
            <p:nvPr/>
          </p:nvSpPr>
          <p:spPr bwMode="auto">
            <a:xfrm>
              <a:off x="577001" y="1389833"/>
              <a:ext cx="1734254" cy="1229542"/>
            </a:xfrm>
            <a:custGeom>
              <a:avLst/>
              <a:gdLst>
                <a:gd name="T0" fmla="*/ 3037 w 3049"/>
                <a:gd name="T1" fmla="*/ 15 h 2162"/>
                <a:gd name="T2" fmla="*/ 3005 w 3049"/>
                <a:gd name="T3" fmla="*/ 0 h 2162"/>
                <a:gd name="T4" fmla="*/ 1699 w 3049"/>
                <a:gd name="T5" fmla="*/ 0 h 2162"/>
                <a:gd name="T6" fmla="*/ 1670 w 3049"/>
                <a:gd name="T7" fmla="*/ 11 h 2162"/>
                <a:gd name="T8" fmla="*/ 1294 w 3049"/>
                <a:gd name="T9" fmla="*/ 360 h 2162"/>
                <a:gd name="T10" fmla="*/ 382 w 3049"/>
                <a:gd name="T11" fmla="*/ 360 h 2162"/>
                <a:gd name="T12" fmla="*/ 340 w 3049"/>
                <a:gd name="T13" fmla="*/ 394 h 2162"/>
                <a:gd name="T14" fmla="*/ 3 w 3049"/>
                <a:gd name="T15" fmla="*/ 2111 h 2162"/>
                <a:gd name="T16" fmla="*/ 11 w 3049"/>
                <a:gd name="T17" fmla="*/ 2146 h 2162"/>
                <a:gd name="T18" fmla="*/ 44 w 3049"/>
                <a:gd name="T19" fmla="*/ 2162 h 2162"/>
                <a:gd name="T20" fmla="*/ 2667 w 3049"/>
                <a:gd name="T21" fmla="*/ 2162 h 2162"/>
                <a:gd name="T22" fmla="*/ 2709 w 3049"/>
                <a:gd name="T23" fmla="*/ 2126 h 2162"/>
                <a:gd name="T24" fmla="*/ 3047 w 3049"/>
                <a:gd name="T25" fmla="*/ 49 h 2162"/>
                <a:gd name="T26" fmla="*/ 3037 w 3049"/>
                <a:gd name="T27" fmla="*/ 15 h 2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3049" h="2162">
                  <a:moveTo>
                    <a:pt x="3037" y="15"/>
                  </a:moveTo>
                  <a:cubicBezTo>
                    <a:pt x="3029" y="5"/>
                    <a:pt x="3017" y="0"/>
                    <a:pt x="3005" y="0"/>
                  </a:cubicBezTo>
                  <a:lnTo>
                    <a:pt x="1699" y="0"/>
                  </a:lnTo>
                  <a:cubicBezTo>
                    <a:pt x="1688" y="0"/>
                    <a:pt x="1678" y="4"/>
                    <a:pt x="1670" y="11"/>
                  </a:cubicBezTo>
                  <a:lnTo>
                    <a:pt x="1294" y="360"/>
                  </a:lnTo>
                  <a:lnTo>
                    <a:pt x="382" y="360"/>
                  </a:lnTo>
                  <a:cubicBezTo>
                    <a:pt x="362" y="360"/>
                    <a:pt x="344" y="375"/>
                    <a:pt x="340" y="394"/>
                  </a:cubicBezTo>
                  <a:lnTo>
                    <a:pt x="3" y="2111"/>
                  </a:lnTo>
                  <a:cubicBezTo>
                    <a:pt x="0" y="2124"/>
                    <a:pt x="3" y="2137"/>
                    <a:pt x="11" y="2146"/>
                  </a:cubicBezTo>
                  <a:cubicBezTo>
                    <a:pt x="19" y="2156"/>
                    <a:pt x="31" y="2162"/>
                    <a:pt x="44" y="2162"/>
                  </a:cubicBezTo>
                  <a:lnTo>
                    <a:pt x="2667" y="2162"/>
                  </a:lnTo>
                  <a:cubicBezTo>
                    <a:pt x="2688" y="2162"/>
                    <a:pt x="2706" y="2147"/>
                    <a:pt x="2709" y="2126"/>
                  </a:cubicBezTo>
                  <a:lnTo>
                    <a:pt x="3047" y="49"/>
                  </a:lnTo>
                  <a:cubicBezTo>
                    <a:pt x="3049" y="37"/>
                    <a:pt x="3045" y="24"/>
                    <a:pt x="3037" y="15"/>
                  </a:cubicBez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68580" tIns="34290" rIns="68580" bIns="34290" numCol="1" anchor="ctr" anchorCtr="0" compatLnSpc="1">
              <a:prstTxWarp prst="textNoShape">
                <a:avLst/>
              </a:prstTxWarp>
            </a:bodyPr>
            <a:lstStyle/>
            <a:p>
              <a:pPr algn="ctr"/>
              <a:endParaRPr lang="en-US" sz="4500" b="1" dirty="0">
                <a:solidFill>
                  <a:schemeClr val="bg1"/>
                </a:solidFill>
                <a:effectLst>
                  <a:outerShdw blurRad="38100" dist="38100" dir="2700000" algn="tl">
                    <a:srgbClr val="000000">
                      <a:alpha val="43137"/>
                    </a:srgbClr>
                  </a:outerShdw>
                </a:effectLst>
              </a:endParaRPr>
            </a:p>
          </p:txBody>
        </p:sp>
        <p:sp>
          <p:nvSpPr>
            <p:cNvPr id="50" name="Freeform 50">
              <a:extLst>
                <a:ext uri="{FF2B5EF4-FFF2-40B4-BE49-F238E27FC236}">
                  <a16:creationId xmlns="" xmlns:a16="http://schemas.microsoft.com/office/drawing/2014/main" id="{9FAC56BC-3C04-42D2-B584-970A271D8581}"/>
                </a:ext>
              </a:extLst>
            </p:cNvPr>
            <p:cNvSpPr>
              <a:spLocks/>
            </p:cNvSpPr>
            <p:nvPr/>
          </p:nvSpPr>
          <p:spPr bwMode="auto">
            <a:xfrm>
              <a:off x="577001" y="2256960"/>
              <a:ext cx="1596403" cy="362415"/>
            </a:xfrm>
            <a:custGeom>
              <a:avLst/>
              <a:gdLst>
                <a:gd name="T0" fmla="*/ 11 w 2807"/>
                <a:gd name="T1" fmla="*/ 623 h 639"/>
                <a:gd name="T2" fmla="*/ 44 w 2807"/>
                <a:gd name="T3" fmla="*/ 639 h 639"/>
                <a:gd name="T4" fmla="*/ 2667 w 2807"/>
                <a:gd name="T5" fmla="*/ 639 h 639"/>
                <a:gd name="T6" fmla="*/ 2709 w 2807"/>
                <a:gd name="T7" fmla="*/ 603 h 639"/>
                <a:gd name="T8" fmla="*/ 2807 w 2807"/>
                <a:gd name="T9" fmla="*/ 0 h 639"/>
                <a:gd name="T10" fmla="*/ 3 w 2807"/>
                <a:gd name="T11" fmla="*/ 588 h 639"/>
                <a:gd name="T12" fmla="*/ 11 w 2807"/>
                <a:gd name="T13" fmla="*/ 623 h 639"/>
              </a:gdLst>
              <a:ahLst/>
              <a:cxnLst>
                <a:cxn ang="0">
                  <a:pos x="T0" y="T1"/>
                </a:cxn>
                <a:cxn ang="0">
                  <a:pos x="T2" y="T3"/>
                </a:cxn>
                <a:cxn ang="0">
                  <a:pos x="T4" y="T5"/>
                </a:cxn>
                <a:cxn ang="0">
                  <a:pos x="T6" y="T7"/>
                </a:cxn>
                <a:cxn ang="0">
                  <a:pos x="T8" y="T9"/>
                </a:cxn>
                <a:cxn ang="0">
                  <a:pos x="T10" y="T11"/>
                </a:cxn>
                <a:cxn ang="0">
                  <a:pos x="T12" y="T13"/>
                </a:cxn>
              </a:cxnLst>
              <a:rect l="0" t="0" r="r" b="b"/>
              <a:pathLst>
                <a:path w="2807" h="639">
                  <a:moveTo>
                    <a:pt x="11" y="623"/>
                  </a:moveTo>
                  <a:cubicBezTo>
                    <a:pt x="19" y="633"/>
                    <a:pt x="31" y="639"/>
                    <a:pt x="44" y="639"/>
                  </a:cubicBezTo>
                  <a:lnTo>
                    <a:pt x="2667" y="639"/>
                  </a:lnTo>
                  <a:cubicBezTo>
                    <a:pt x="2688" y="639"/>
                    <a:pt x="2706" y="624"/>
                    <a:pt x="2709" y="603"/>
                  </a:cubicBezTo>
                  <a:lnTo>
                    <a:pt x="2807" y="0"/>
                  </a:lnTo>
                  <a:lnTo>
                    <a:pt x="3" y="588"/>
                  </a:lnTo>
                  <a:cubicBezTo>
                    <a:pt x="0" y="601"/>
                    <a:pt x="3" y="614"/>
                    <a:pt x="11" y="623"/>
                  </a:cubicBezTo>
                  <a:close/>
                </a:path>
              </a:pathLst>
            </a:custGeom>
            <a:solidFill>
              <a:schemeClr val="tx1">
                <a:alpha val="25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68580" tIns="34290" rIns="68580" bIns="34290" numCol="1" anchor="t" anchorCtr="0" compatLnSpc="1">
              <a:prstTxWarp prst="textNoShape">
                <a:avLst/>
              </a:prstTxWarp>
            </a:bodyPr>
            <a:lstStyle/>
            <a:p>
              <a:endParaRPr lang="en-US" sz="1350"/>
            </a:p>
          </p:txBody>
        </p:sp>
      </p:grpSp>
      <p:sp>
        <p:nvSpPr>
          <p:cNvPr id="51" name="TextBox 50">
            <a:extLst>
              <a:ext uri="{FF2B5EF4-FFF2-40B4-BE49-F238E27FC236}">
                <a16:creationId xmlns="" xmlns:a16="http://schemas.microsoft.com/office/drawing/2014/main" id="{2E1EAC75-D4EB-40E0-A31B-7269CF78DD56}"/>
              </a:ext>
            </a:extLst>
          </p:cNvPr>
          <p:cNvSpPr txBox="1"/>
          <p:nvPr/>
        </p:nvSpPr>
        <p:spPr>
          <a:xfrm>
            <a:off x="1009401" y="2502561"/>
            <a:ext cx="8099896" cy="1565044"/>
          </a:xfrm>
          <a:prstGeom prst="rect">
            <a:avLst/>
          </a:prstGeom>
          <a:noFill/>
        </p:spPr>
        <p:txBody>
          <a:bodyPr wrap="square" lIns="0" rIns="0" rtlCol="0" anchor="b">
            <a:spAutoFit/>
          </a:bodyPr>
          <a:lstStyle/>
          <a:p>
            <a:pPr defTabSz="1244600">
              <a:lnSpc>
                <a:spcPct val="90000"/>
              </a:lnSpc>
              <a:spcBef>
                <a:spcPct val="0"/>
              </a:spcBef>
              <a:spcAft>
                <a:spcPct val="35000"/>
              </a:spcAft>
            </a:pPr>
            <a:r>
              <a:rPr lang="ar-SA" sz="4400" b="1" dirty="0">
                <a:solidFill>
                  <a:srgbClr val="002060"/>
                </a:solidFill>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rPr>
              <a:t>دور مركز الوثائق </a:t>
            </a:r>
          </a:p>
          <a:p>
            <a:pPr defTabSz="1244600">
              <a:lnSpc>
                <a:spcPct val="90000"/>
              </a:lnSpc>
              <a:spcBef>
                <a:spcPct val="0"/>
              </a:spcBef>
              <a:spcAft>
                <a:spcPct val="35000"/>
              </a:spcAft>
            </a:pPr>
            <a:r>
              <a:rPr lang="ar-SA" sz="4400" b="1" dirty="0">
                <a:solidFill>
                  <a:srgbClr val="002060"/>
                </a:solidFill>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rPr>
              <a:t>         والمحفوظات بالجامعة</a:t>
            </a:r>
            <a:endParaRPr lang="en-GB" sz="4400" b="1" dirty="0">
              <a:solidFill>
                <a:srgbClr val="002060"/>
              </a:solidFill>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endParaRPr>
          </a:p>
        </p:txBody>
      </p:sp>
    </p:spTree>
    <p:extLst>
      <p:ext uri="{BB962C8B-B14F-4D97-AF65-F5344CB8AC3E}">
        <p14:creationId xmlns:p14="http://schemas.microsoft.com/office/powerpoint/2010/main" val="287640812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7" name="Picture 39" descr="A close up of a map&#10;&#10;Description automatically generated">
            <a:extLst>
              <a:ext uri="{FF2B5EF4-FFF2-40B4-BE49-F238E27FC236}">
                <a16:creationId xmlns="" xmlns:a16="http://schemas.microsoft.com/office/drawing/2014/main" id="{A2D2662F-F224-4204-A224-F0E6857BF581}"/>
              </a:ext>
            </a:extLst>
          </p:cNvPr>
          <p:cNvPicPr>
            <a:picLocks noChangeAspect="1"/>
          </p:cNvPicPr>
          <p:nvPr/>
        </p:nvPicPr>
        <p:blipFill rotWithShape="1">
          <a:blip r:embed="rId2">
            <a:extLst>
              <a:ext uri="{28A0092B-C50C-407E-A947-70E740481C1C}">
                <a14:useLocalDpi xmlns:a14="http://schemas.microsoft.com/office/drawing/2010/main" val="0"/>
              </a:ext>
            </a:extLst>
          </a:blip>
          <a:srcRect l="81307"/>
          <a:stretch/>
        </p:blipFill>
        <p:spPr>
          <a:xfrm rot="10800000">
            <a:off x="-1671" y="-20425"/>
            <a:ext cx="1793801" cy="6878425"/>
          </a:xfrm>
          <a:prstGeom prst="rect">
            <a:avLst/>
          </a:prstGeom>
        </p:spPr>
      </p:pic>
      <p:pic>
        <p:nvPicPr>
          <p:cNvPr id="9" name="Picture 73" descr="C:\Users\DELL\Pictures\kau_logo.png">
            <a:extLst>
              <a:ext uri="{FF2B5EF4-FFF2-40B4-BE49-F238E27FC236}">
                <a16:creationId xmlns="" xmlns:a16="http://schemas.microsoft.com/office/drawing/2014/main" id="{8D58A905-B0A5-4A78-9DAD-76C1DEBA8204}"/>
              </a:ext>
            </a:extLst>
          </p:cNvPr>
          <p:cNvPicPr>
            <a:picLocks noChangeAspect="1" noChangeArrowheads="1"/>
          </p:cNvPicPr>
          <p:nvPr/>
        </p:nvPicPr>
        <p:blipFill>
          <a:blip r:embed="rId3" cstate="print"/>
          <a:srcRect/>
          <a:stretch>
            <a:fillRect/>
          </a:stretch>
        </p:blipFill>
        <p:spPr bwMode="auto">
          <a:xfrm>
            <a:off x="540767" y="58607"/>
            <a:ext cx="750844" cy="973087"/>
          </a:xfrm>
          <a:prstGeom prst="rect">
            <a:avLst/>
          </a:prstGeom>
          <a:ln>
            <a:noFill/>
          </a:ln>
          <a:effectLst>
            <a:outerShdw blurRad="190500" algn="tl" rotWithShape="0">
              <a:srgbClr val="000000">
                <a:alpha val="70000"/>
              </a:srgbClr>
            </a:outerShdw>
          </a:effectLst>
        </p:spPr>
      </p:pic>
      <p:sp>
        <p:nvSpPr>
          <p:cNvPr id="4" name="مربع نص 3"/>
          <p:cNvSpPr txBox="1"/>
          <p:nvPr/>
        </p:nvSpPr>
        <p:spPr>
          <a:xfrm>
            <a:off x="-2626875" y="946554"/>
            <a:ext cx="7086126" cy="307777"/>
          </a:xfrm>
          <a:prstGeom prst="rect">
            <a:avLst/>
          </a:prstGeom>
          <a:noFill/>
        </p:spPr>
        <p:txBody>
          <a:bodyPr wrap="square" rtlCol="1">
            <a:spAutoFit/>
          </a:bodyPr>
          <a:lstStyle/>
          <a:p>
            <a:pPr algn="ctr"/>
            <a:r>
              <a:rPr lang="ar-SA" sz="1400" b="1" dirty="0">
                <a:latin typeface="Sakkal Majalla" panose="02000000000000000000" pitchFamily="2" charset="-78"/>
                <a:cs typeface="Sakkal Majalla" panose="02000000000000000000" pitchFamily="2" charset="-78"/>
              </a:rPr>
              <a:t>مركز الوثائق والمحفوظات</a:t>
            </a:r>
          </a:p>
        </p:txBody>
      </p:sp>
      <p:cxnSp>
        <p:nvCxnSpPr>
          <p:cNvPr id="8" name="رابط مستقيم 7"/>
          <p:cNvCxnSpPr/>
          <p:nvPr/>
        </p:nvCxnSpPr>
        <p:spPr>
          <a:xfrm flipH="1">
            <a:off x="1924494" y="924309"/>
            <a:ext cx="10267509" cy="0"/>
          </a:xfrm>
          <a:prstGeom prst="line">
            <a:avLst/>
          </a:prstGeom>
        </p:spPr>
        <p:style>
          <a:lnRef idx="3">
            <a:schemeClr val="accent1"/>
          </a:lnRef>
          <a:fillRef idx="0">
            <a:schemeClr val="accent1"/>
          </a:fillRef>
          <a:effectRef idx="2">
            <a:schemeClr val="accent1"/>
          </a:effectRef>
          <a:fontRef idx="minor">
            <a:schemeClr val="tx1"/>
          </a:fontRef>
        </p:style>
      </p:cxnSp>
      <p:sp>
        <p:nvSpPr>
          <p:cNvPr id="3" name="مستطيل مستدير الزوايا 2"/>
          <p:cNvSpPr/>
          <p:nvPr/>
        </p:nvSpPr>
        <p:spPr>
          <a:xfrm>
            <a:off x="5741582" y="529646"/>
            <a:ext cx="5645889" cy="788517"/>
          </a:xfrm>
          <a:prstGeom prst="roundRect">
            <a:avLst/>
          </a:prstGeom>
          <a:gradFill flip="none" rotWithShape="1">
            <a:gsLst>
              <a:gs pos="0">
                <a:srgbClr val="35B1DE">
                  <a:shade val="30000"/>
                  <a:satMod val="115000"/>
                </a:srgbClr>
              </a:gs>
              <a:gs pos="50000">
                <a:srgbClr val="35B1DE">
                  <a:shade val="67500"/>
                  <a:satMod val="115000"/>
                </a:srgbClr>
              </a:gs>
              <a:gs pos="100000">
                <a:srgbClr val="35B1DE">
                  <a:shade val="100000"/>
                  <a:satMod val="115000"/>
                </a:srgbClr>
              </a:gs>
            </a:gsLst>
            <a:lin ang="18900000" scaled="1"/>
            <a:tileRect/>
          </a:gra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sp>
        <p:nvSpPr>
          <p:cNvPr id="10" name="مربع نص 9">
            <a:extLst>
              <a:ext uri="{FF2B5EF4-FFF2-40B4-BE49-F238E27FC236}">
                <a16:creationId xmlns="" xmlns:a16="http://schemas.microsoft.com/office/drawing/2014/main" id="{4797A0E7-C66E-4B26-A9A5-99754727EBDE}"/>
              </a:ext>
            </a:extLst>
          </p:cNvPr>
          <p:cNvSpPr txBox="1"/>
          <p:nvPr/>
        </p:nvSpPr>
        <p:spPr>
          <a:xfrm>
            <a:off x="5946016" y="662294"/>
            <a:ext cx="5237019" cy="523220"/>
          </a:xfrm>
          <a:prstGeom prst="rect">
            <a:avLst/>
          </a:prstGeom>
          <a:noFill/>
        </p:spPr>
        <p:txBody>
          <a:bodyPr wrap="square" rtlCol="1">
            <a:spAutoFit/>
          </a:bodyPr>
          <a:lstStyle/>
          <a:p>
            <a:pPr algn="ctr"/>
            <a:r>
              <a:rPr lang="ar-SA" altLang="ar-SA" sz="2800" dirty="0">
                <a:solidFill>
                  <a:schemeClr val="bg1"/>
                </a:solidFill>
                <a:effectLst>
                  <a:outerShdw blurRad="38100" dist="38100" dir="2700000" algn="tl">
                    <a:srgbClr val="000000">
                      <a:alpha val="43137"/>
                    </a:srgbClr>
                  </a:outerShdw>
                </a:effectLst>
                <a:cs typeface="PT Bold Heading" panose="02010400000000000000" pitchFamily="2" charset="-78"/>
              </a:rPr>
              <a:t>مركز الوثائق والمحفوظات بالجامعة</a:t>
            </a:r>
            <a:endParaRPr lang="ar-SA" sz="2800" dirty="0">
              <a:solidFill>
                <a:schemeClr val="bg1"/>
              </a:solidFill>
              <a:effectLst>
                <a:outerShdw blurRad="38100" dist="38100" dir="2700000" algn="tl">
                  <a:srgbClr val="000000">
                    <a:alpha val="43137"/>
                  </a:srgbClr>
                </a:outerShdw>
              </a:effectLst>
              <a:cs typeface="PT Bold Heading" panose="02010400000000000000" pitchFamily="2" charset="-78"/>
            </a:endParaRPr>
          </a:p>
        </p:txBody>
      </p:sp>
      <p:sp>
        <p:nvSpPr>
          <p:cNvPr id="11" name="مستطيل 10">
            <a:extLst>
              <a:ext uri="{FF2B5EF4-FFF2-40B4-BE49-F238E27FC236}">
                <a16:creationId xmlns="" xmlns:a16="http://schemas.microsoft.com/office/drawing/2014/main" id="{C0D42689-C804-49E1-B943-F6DB53570622}"/>
              </a:ext>
            </a:extLst>
          </p:cNvPr>
          <p:cNvSpPr/>
          <p:nvPr/>
        </p:nvSpPr>
        <p:spPr>
          <a:xfrm>
            <a:off x="1291611" y="1964660"/>
            <a:ext cx="10328860" cy="2623795"/>
          </a:xfrm>
          <a:prstGeom prst="rect">
            <a:avLst/>
          </a:prstGeom>
        </p:spPr>
        <p:txBody>
          <a:bodyPr wrap="square">
            <a:spAutoFit/>
          </a:bodyPr>
          <a:lstStyle/>
          <a:p>
            <a:pPr algn="just">
              <a:lnSpc>
                <a:spcPct val="150000"/>
              </a:lnSpc>
            </a:pPr>
            <a:r>
              <a:rPr lang="ar-SA" altLang="ar-SA" sz="2800" b="1" dirty="0">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rPr>
              <a:t>يرتبط الهيكل التنظيمي لمركز الوثائق والمحفوظات إدارياً بوكالة الجامعة و عملياً وفنياً بالأنظمة و اللوائح و التعليمات المقررّة بموجب قرارات مجلس الوزراء الموقر والأوامر الملكية السامية المنظمة لأعمال ونشاطات المركز الوطني للوثائق والمحفوظات في الديوان الملكي ومراكز الوثائق والمحفوظات بجميع أجهزة الدولة الحكومية وغير الحكومية </a:t>
            </a:r>
          </a:p>
        </p:txBody>
      </p:sp>
    </p:spTree>
    <p:extLst>
      <p:ext uri="{BB962C8B-B14F-4D97-AF65-F5344CB8AC3E}">
        <p14:creationId xmlns:p14="http://schemas.microsoft.com/office/powerpoint/2010/main" val="276894506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7" name="Picture 39" descr="A close up of a map&#10;&#10;Description automatically generated">
            <a:extLst>
              <a:ext uri="{FF2B5EF4-FFF2-40B4-BE49-F238E27FC236}">
                <a16:creationId xmlns="" xmlns:a16="http://schemas.microsoft.com/office/drawing/2014/main" id="{A2D2662F-F224-4204-A224-F0E6857BF581}"/>
              </a:ext>
            </a:extLst>
          </p:cNvPr>
          <p:cNvPicPr>
            <a:picLocks noChangeAspect="1"/>
          </p:cNvPicPr>
          <p:nvPr/>
        </p:nvPicPr>
        <p:blipFill rotWithShape="1">
          <a:blip r:embed="rId2">
            <a:extLst>
              <a:ext uri="{28A0092B-C50C-407E-A947-70E740481C1C}">
                <a14:useLocalDpi xmlns:a14="http://schemas.microsoft.com/office/drawing/2010/main" val="0"/>
              </a:ext>
            </a:extLst>
          </a:blip>
          <a:srcRect l="81307"/>
          <a:stretch/>
        </p:blipFill>
        <p:spPr>
          <a:xfrm rot="10800000">
            <a:off x="-1671" y="-20425"/>
            <a:ext cx="1793801" cy="6878425"/>
          </a:xfrm>
          <a:prstGeom prst="rect">
            <a:avLst/>
          </a:prstGeom>
        </p:spPr>
      </p:pic>
      <p:pic>
        <p:nvPicPr>
          <p:cNvPr id="9" name="Picture 73" descr="C:\Users\DELL\Pictures\kau_logo.png">
            <a:extLst>
              <a:ext uri="{FF2B5EF4-FFF2-40B4-BE49-F238E27FC236}">
                <a16:creationId xmlns="" xmlns:a16="http://schemas.microsoft.com/office/drawing/2014/main" id="{8D58A905-B0A5-4A78-9DAD-76C1DEBA8204}"/>
              </a:ext>
            </a:extLst>
          </p:cNvPr>
          <p:cNvPicPr>
            <a:picLocks noChangeAspect="1" noChangeArrowheads="1"/>
          </p:cNvPicPr>
          <p:nvPr/>
        </p:nvPicPr>
        <p:blipFill>
          <a:blip r:embed="rId3" cstate="print"/>
          <a:srcRect/>
          <a:stretch>
            <a:fillRect/>
          </a:stretch>
        </p:blipFill>
        <p:spPr bwMode="auto">
          <a:xfrm>
            <a:off x="540767" y="58607"/>
            <a:ext cx="750844" cy="973087"/>
          </a:xfrm>
          <a:prstGeom prst="rect">
            <a:avLst/>
          </a:prstGeom>
          <a:ln>
            <a:noFill/>
          </a:ln>
          <a:effectLst>
            <a:outerShdw blurRad="190500" algn="tl" rotWithShape="0">
              <a:srgbClr val="000000">
                <a:alpha val="70000"/>
              </a:srgbClr>
            </a:outerShdw>
          </a:effectLst>
        </p:spPr>
      </p:pic>
      <p:sp>
        <p:nvSpPr>
          <p:cNvPr id="4" name="مربع نص 3"/>
          <p:cNvSpPr txBox="1"/>
          <p:nvPr/>
        </p:nvSpPr>
        <p:spPr>
          <a:xfrm>
            <a:off x="-2626875" y="946554"/>
            <a:ext cx="7086126" cy="307777"/>
          </a:xfrm>
          <a:prstGeom prst="rect">
            <a:avLst/>
          </a:prstGeom>
          <a:noFill/>
        </p:spPr>
        <p:txBody>
          <a:bodyPr wrap="square" rtlCol="1">
            <a:spAutoFit/>
          </a:bodyPr>
          <a:lstStyle/>
          <a:p>
            <a:pPr algn="ctr"/>
            <a:r>
              <a:rPr lang="ar-SA" sz="1400" b="1" dirty="0">
                <a:latin typeface="Sakkal Majalla" panose="02000000000000000000" pitchFamily="2" charset="-78"/>
                <a:cs typeface="Sakkal Majalla" panose="02000000000000000000" pitchFamily="2" charset="-78"/>
              </a:rPr>
              <a:t>مركز الوثائق والمحفوظات</a:t>
            </a:r>
          </a:p>
        </p:txBody>
      </p:sp>
      <p:cxnSp>
        <p:nvCxnSpPr>
          <p:cNvPr id="8" name="رابط مستقيم 7"/>
          <p:cNvCxnSpPr/>
          <p:nvPr/>
        </p:nvCxnSpPr>
        <p:spPr>
          <a:xfrm flipH="1">
            <a:off x="1924494" y="924309"/>
            <a:ext cx="10267509" cy="0"/>
          </a:xfrm>
          <a:prstGeom prst="line">
            <a:avLst/>
          </a:prstGeom>
        </p:spPr>
        <p:style>
          <a:lnRef idx="3">
            <a:schemeClr val="accent1"/>
          </a:lnRef>
          <a:fillRef idx="0">
            <a:schemeClr val="accent1"/>
          </a:fillRef>
          <a:effectRef idx="2">
            <a:schemeClr val="accent1"/>
          </a:effectRef>
          <a:fontRef idx="minor">
            <a:schemeClr val="tx1"/>
          </a:fontRef>
        </p:style>
      </p:cxnSp>
      <p:sp>
        <p:nvSpPr>
          <p:cNvPr id="3" name="مستطيل مستدير الزوايا 2"/>
          <p:cNvSpPr/>
          <p:nvPr/>
        </p:nvSpPr>
        <p:spPr>
          <a:xfrm>
            <a:off x="5741582" y="529646"/>
            <a:ext cx="5645889" cy="788517"/>
          </a:xfrm>
          <a:prstGeom prst="roundRect">
            <a:avLst/>
          </a:prstGeom>
          <a:gradFill flip="none" rotWithShape="1">
            <a:gsLst>
              <a:gs pos="0">
                <a:srgbClr val="35B1DE">
                  <a:shade val="30000"/>
                  <a:satMod val="115000"/>
                </a:srgbClr>
              </a:gs>
              <a:gs pos="50000">
                <a:srgbClr val="35B1DE">
                  <a:shade val="67500"/>
                  <a:satMod val="115000"/>
                </a:srgbClr>
              </a:gs>
              <a:gs pos="100000">
                <a:srgbClr val="35B1DE">
                  <a:shade val="100000"/>
                  <a:satMod val="115000"/>
                </a:srgbClr>
              </a:gs>
            </a:gsLst>
            <a:lin ang="18900000" scaled="1"/>
            <a:tileRect/>
          </a:gra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sp>
        <p:nvSpPr>
          <p:cNvPr id="10" name="مربع نص 9">
            <a:extLst>
              <a:ext uri="{FF2B5EF4-FFF2-40B4-BE49-F238E27FC236}">
                <a16:creationId xmlns="" xmlns:a16="http://schemas.microsoft.com/office/drawing/2014/main" id="{8CF8E196-6272-4CF2-BE6B-9F83B61DDF33}"/>
              </a:ext>
            </a:extLst>
          </p:cNvPr>
          <p:cNvSpPr txBox="1"/>
          <p:nvPr/>
        </p:nvSpPr>
        <p:spPr>
          <a:xfrm>
            <a:off x="5698853" y="660245"/>
            <a:ext cx="5765606" cy="523220"/>
          </a:xfrm>
          <a:prstGeom prst="rect">
            <a:avLst/>
          </a:prstGeom>
          <a:noFill/>
        </p:spPr>
        <p:txBody>
          <a:bodyPr wrap="square" rtlCol="1">
            <a:spAutoFit/>
          </a:bodyPr>
          <a:lstStyle/>
          <a:p>
            <a:pPr algn="ctr"/>
            <a:r>
              <a:rPr lang="ar-SA" sz="2800" dirty="0">
                <a:solidFill>
                  <a:schemeClr val="bg1"/>
                </a:solidFill>
                <a:effectLst>
                  <a:outerShdw blurRad="38100" dist="38100" dir="2700000" algn="tl">
                    <a:srgbClr val="000000">
                      <a:alpha val="43137"/>
                    </a:srgbClr>
                  </a:outerShdw>
                </a:effectLst>
                <a:cs typeface="PT Bold Heading" panose="02010400000000000000" pitchFamily="2" charset="-78"/>
              </a:rPr>
              <a:t>الهيكل التنظيمي لمركز الوثائق والمحفوظات</a:t>
            </a:r>
          </a:p>
        </p:txBody>
      </p:sp>
      <p:graphicFrame>
        <p:nvGraphicFramePr>
          <p:cNvPr id="2" name="Diagram 1">
            <a:extLst>
              <a:ext uri="{FF2B5EF4-FFF2-40B4-BE49-F238E27FC236}">
                <a16:creationId xmlns="" xmlns:a16="http://schemas.microsoft.com/office/drawing/2014/main" id="{19CCF761-4F25-4CA5-A653-48272ADAD21F}"/>
              </a:ext>
            </a:extLst>
          </p:cNvPr>
          <p:cNvGraphicFramePr/>
          <p:nvPr>
            <p:extLst>
              <p:ext uri="{D42A27DB-BD31-4B8C-83A1-F6EECF244321}">
                <p14:modId xmlns:p14="http://schemas.microsoft.com/office/powerpoint/2010/main" val="2291962112"/>
              </p:ext>
            </p:extLst>
          </p:nvPr>
        </p:nvGraphicFramePr>
        <p:xfrm>
          <a:off x="2422388" y="1346832"/>
          <a:ext cx="8128000" cy="5418667"/>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extLst>
      <p:ext uri="{BB962C8B-B14F-4D97-AF65-F5344CB8AC3E}">
        <p14:creationId xmlns:p14="http://schemas.microsoft.com/office/powerpoint/2010/main" val="376478421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7" name="Picture 39" descr="A close up of a map&#10;&#10;Description automatically generated">
            <a:extLst>
              <a:ext uri="{FF2B5EF4-FFF2-40B4-BE49-F238E27FC236}">
                <a16:creationId xmlns="" xmlns:a16="http://schemas.microsoft.com/office/drawing/2014/main" id="{A2D2662F-F224-4204-A224-F0E6857BF581}"/>
              </a:ext>
            </a:extLst>
          </p:cNvPr>
          <p:cNvPicPr>
            <a:picLocks noChangeAspect="1"/>
          </p:cNvPicPr>
          <p:nvPr/>
        </p:nvPicPr>
        <p:blipFill rotWithShape="1">
          <a:blip r:embed="rId2">
            <a:extLst>
              <a:ext uri="{28A0092B-C50C-407E-A947-70E740481C1C}">
                <a14:useLocalDpi xmlns:a14="http://schemas.microsoft.com/office/drawing/2010/main" val="0"/>
              </a:ext>
            </a:extLst>
          </a:blip>
          <a:srcRect l="81307"/>
          <a:stretch/>
        </p:blipFill>
        <p:spPr>
          <a:xfrm rot="10800000">
            <a:off x="-1671" y="-20425"/>
            <a:ext cx="1793801" cy="6878425"/>
          </a:xfrm>
          <a:prstGeom prst="rect">
            <a:avLst/>
          </a:prstGeom>
        </p:spPr>
      </p:pic>
      <p:pic>
        <p:nvPicPr>
          <p:cNvPr id="9" name="Picture 73" descr="C:\Users\DELL\Pictures\kau_logo.png">
            <a:extLst>
              <a:ext uri="{FF2B5EF4-FFF2-40B4-BE49-F238E27FC236}">
                <a16:creationId xmlns="" xmlns:a16="http://schemas.microsoft.com/office/drawing/2014/main" id="{8D58A905-B0A5-4A78-9DAD-76C1DEBA8204}"/>
              </a:ext>
            </a:extLst>
          </p:cNvPr>
          <p:cNvPicPr>
            <a:picLocks noChangeAspect="1" noChangeArrowheads="1"/>
          </p:cNvPicPr>
          <p:nvPr/>
        </p:nvPicPr>
        <p:blipFill>
          <a:blip r:embed="rId3" cstate="print"/>
          <a:srcRect/>
          <a:stretch>
            <a:fillRect/>
          </a:stretch>
        </p:blipFill>
        <p:spPr bwMode="auto">
          <a:xfrm>
            <a:off x="540767" y="58607"/>
            <a:ext cx="750844" cy="973087"/>
          </a:xfrm>
          <a:prstGeom prst="rect">
            <a:avLst/>
          </a:prstGeom>
          <a:ln>
            <a:noFill/>
          </a:ln>
          <a:effectLst>
            <a:outerShdw blurRad="190500" algn="tl" rotWithShape="0">
              <a:srgbClr val="000000">
                <a:alpha val="70000"/>
              </a:srgbClr>
            </a:outerShdw>
          </a:effectLst>
        </p:spPr>
      </p:pic>
      <p:sp>
        <p:nvSpPr>
          <p:cNvPr id="4" name="مربع نص 3"/>
          <p:cNvSpPr txBox="1"/>
          <p:nvPr/>
        </p:nvSpPr>
        <p:spPr>
          <a:xfrm>
            <a:off x="-2626875" y="946554"/>
            <a:ext cx="7086126" cy="307777"/>
          </a:xfrm>
          <a:prstGeom prst="rect">
            <a:avLst/>
          </a:prstGeom>
          <a:noFill/>
        </p:spPr>
        <p:txBody>
          <a:bodyPr wrap="square" rtlCol="1">
            <a:spAutoFit/>
          </a:bodyPr>
          <a:lstStyle/>
          <a:p>
            <a:pPr algn="ctr"/>
            <a:r>
              <a:rPr lang="ar-SA" sz="1400" b="1" dirty="0">
                <a:latin typeface="Sakkal Majalla" panose="02000000000000000000" pitchFamily="2" charset="-78"/>
                <a:cs typeface="Sakkal Majalla" panose="02000000000000000000" pitchFamily="2" charset="-78"/>
              </a:rPr>
              <a:t>مركز الوثائق والمحفوظات</a:t>
            </a:r>
          </a:p>
        </p:txBody>
      </p:sp>
      <p:cxnSp>
        <p:nvCxnSpPr>
          <p:cNvPr id="8" name="رابط مستقيم 7"/>
          <p:cNvCxnSpPr/>
          <p:nvPr/>
        </p:nvCxnSpPr>
        <p:spPr>
          <a:xfrm flipH="1">
            <a:off x="1924494" y="924309"/>
            <a:ext cx="10267509" cy="0"/>
          </a:xfrm>
          <a:prstGeom prst="line">
            <a:avLst/>
          </a:prstGeom>
        </p:spPr>
        <p:style>
          <a:lnRef idx="3">
            <a:schemeClr val="accent6"/>
          </a:lnRef>
          <a:fillRef idx="0">
            <a:schemeClr val="accent6"/>
          </a:fillRef>
          <a:effectRef idx="2">
            <a:schemeClr val="accent6"/>
          </a:effectRef>
          <a:fontRef idx="minor">
            <a:schemeClr val="tx1"/>
          </a:fontRef>
        </p:style>
      </p:cxnSp>
      <p:sp>
        <p:nvSpPr>
          <p:cNvPr id="3" name="مستطيل مستدير الزوايا 2"/>
          <p:cNvSpPr/>
          <p:nvPr/>
        </p:nvSpPr>
        <p:spPr>
          <a:xfrm>
            <a:off x="5741582" y="529646"/>
            <a:ext cx="5645889" cy="788517"/>
          </a:xfrm>
          <a:prstGeom prst="roundRect">
            <a:avLst/>
          </a:prstGeom>
          <a:gradFill flip="none" rotWithShape="1">
            <a:gsLst>
              <a:gs pos="0">
                <a:srgbClr val="35B1DE">
                  <a:shade val="30000"/>
                  <a:satMod val="115000"/>
                </a:srgbClr>
              </a:gs>
              <a:gs pos="50000">
                <a:srgbClr val="35B1DE">
                  <a:shade val="67500"/>
                  <a:satMod val="115000"/>
                </a:srgbClr>
              </a:gs>
              <a:gs pos="100000">
                <a:srgbClr val="35B1DE">
                  <a:shade val="100000"/>
                  <a:satMod val="115000"/>
                </a:srgbClr>
              </a:gs>
            </a:gsLst>
            <a:lin ang="18900000" scaled="1"/>
            <a:tileRect/>
          </a:gra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sp>
        <p:nvSpPr>
          <p:cNvPr id="12" name="عنوان 2">
            <a:extLst>
              <a:ext uri="{FF2B5EF4-FFF2-40B4-BE49-F238E27FC236}">
                <a16:creationId xmlns="" xmlns:a16="http://schemas.microsoft.com/office/drawing/2014/main" id="{173B0E7D-1D9B-4DAD-9096-37DD522A9C12}"/>
              </a:ext>
            </a:extLst>
          </p:cNvPr>
          <p:cNvSpPr txBox="1">
            <a:spLocks/>
          </p:cNvSpPr>
          <p:nvPr/>
        </p:nvSpPr>
        <p:spPr>
          <a:xfrm>
            <a:off x="4373526" y="163751"/>
            <a:ext cx="8382000" cy="1054100"/>
          </a:xfrm>
          <a:prstGeom prst="rect">
            <a:avLst/>
          </a:prstGeom>
        </p:spPr>
        <p:txBody>
          <a:bodyPr vert="horz" lIns="91440" tIns="45720" rIns="91440" bIns="45720" rtlCol="1" anchor="b">
            <a:normAutofit/>
          </a:bodyPr>
          <a:lstStyle>
            <a:lvl1pPr algn="ctr" defTabSz="914377" rtl="1" eaLnBrk="1" latinLnBrk="0" hangingPunct="1">
              <a:lnSpc>
                <a:spcPct val="90000"/>
              </a:lnSpc>
              <a:spcBef>
                <a:spcPct val="0"/>
              </a:spcBef>
              <a:buNone/>
              <a:defRPr sz="6000" kern="1200">
                <a:solidFill>
                  <a:schemeClr val="tx1"/>
                </a:solidFill>
                <a:latin typeface="+mj-lt"/>
                <a:ea typeface="+mj-ea"/>
                <a:cs typeface="+mj-cs"/>
              </a:defRPr>
            </a:lvl1pPr>
          </a:lstStyle>
          <a:p>
            <a:pPr defTabSz="914400">
              <a:defRPr/>
            </a:pPr>
            <a:r>
              <a:rPr lang="ar-SA" sz="2800" dirty="0">
                <a:solidFill>
                  <a:schemeClr val="bg1"/>
                </a:solidFill>
                <a:effectLst>
                  <a:outerShdw blurRad="38100" dist="38100" dir="2700000" algn="tl">
                    <a:srgbClr val="000000">
                      <a:alpha val="43137"/>
                    </a:srgbClr>
                  </a:outerShdw>
                </a:effectLst>
                <a:latin typeface="+mn-lt"/>
                <a:ea typeface="+mn-ea"/>
                <a:cs typeface="PT Bold Heading" panose="02010400000000000000" pitchFamily="2" charset="-78"/>
              </a:rPr>
              <a:t>دور و مسؤولية مركز الوثائق والمحفوظات</a:t>
            </a:r>
          </a:p>
        </p:txBody>
      </p:sp>
      <p:grpSp>
        <p:nvGrpSpPr>
          <p:cNvPr id="14" name="Group 13">
            <a:extLst>
              <a:ext uri="{FF2B5EF4-FFF2-40B4-BE49-F238E27FC236}">
                <a16:creationId xmlns="" xmlns:a16="http://schemas.microsoft.com/office/drawing/2014/main" id="{8F380A0A-F4C3-457E-9F60-815F175CEEC0}"/>
              </a:ext>
            </a:extLst>
          </p:cNvPr>
          <p:cNvGrpSpPr/>
          <p:nvPr/>
        </p:nvGrpSpPr>
        <p:grpSpPr>
          <a:xfrm>
            <a:off x="5081465" y="1748700"/>
            <a:ext cx="6326154" cy="4438458"/>
            <a:chOff x="3802559" y="371366"/>
            <a:chExt cx="6766432" cy="6658453"/>
          </a:xfrm>
        </p:grpSpPr>
        <p:sp>
          <p:nvSpPr>
            <p:cNvPr id="15" name="TextBox 14">
              <a:extLst>
                <a:ext uri="{FF2B5EF4-FFF2-40B4-BE49-F238E27FC236}">
                  <a16:creationId xmlns="" xmlns:a16="http://schemas.microsoft.com/office/drawing/2014/main" id="{280EA285-E4AB-4ED7-A644-F9725AD39DF0}"/>
                </a:ext>
              </a:extLst>
            </p:cNvPr>
            <p:cNvSpPr txBox="1"/>
            <p:nvPr/>
          </p:nvSpPr>
          <p:spPr>
            <a:xfrm>
              <a:off x="3802559" y="371366"/>
              <a:ext cx="6673437" cy="1246639"/>
            </a:xfrm>
            <a:prstGeom prst="rect">
              <a:avLst/>
            </a:prstGeom>
            <a:noFill/>
          </p:spPr>
          <p:txBody>
            <a:bodyPr wrap="none" rtlCol="0">
              <a:spAutoFit/>
            </a:bodyPr>
            <a:lstStyle/>
            <a:p>
              <a:r>
                <a:rPr lang="ar-SA" altLang="ar-SA" sz="2400" b="1" dirty="0">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rPr>
                <a:t>تطبيق الأنظمة و اللوائح المقرة من المركز الوطني  للوثائق والمحفوظات</a:t>
              </a:r>
            </a:p>
            <a:p>
              <a:pPr algn="ctr"/>
              <a:r>
                <a:rPr lang="ar-SA" altLang="ar-SA" sz="2400" b="1" dirty="0">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rPr>
                <a:t> في الديوان الملكي على وثائق و محفوظات الجامعة </a:t>
              </a:r>
            </a:p>
          </p:txBody>
        </p:sp>
        <p:sp>
          <p:nvSpPr>
            <p:cNvPr id="16" name="TextBox 15">
              <a:extLst>
                <a:ext uri="{FF2B5EF4-FFF2-40B4-BE49-F238E27FC236}">
                  <a16:creationId xmlns="" xmlns:a16="http://schemas.microsoft.com/office/drawing/2014/main" id="{9845462E-A611-4D72-A028-951EF0244150}"/>
                </a:ext>
              </a:extLst>
            </p:cNvPr>
            <p:cNvSpPr txBox="1"/>
            <p:nvPr/>
          </p:nvSpPr>
          <p:spPr>
            <a:xfrm>
              <a:off x="3850350" y="2313788"/>
              <a:ext cx="6038822" cy="692577"/>
            </a:xfrm>
            <a:prstGeom prst="rect">
              <a:avLst/>
            </a:prstGeom>
            <a:noFill/>
          </p:spPr>
          <p:txBody>
            <a:bodyPr wrap="square" rtlCol="0">
              <a:spAutoFit/>
            </a:bodyPr>
            <a:lstStyle/>
            <a:p>
              <a:r>
                <a:rPr lang="ar-SA" altLang="ar-SA" sz="2400" b="1" dirty="0">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rPr>
                <a:t>تقويم الوثائق  وحصرها و حفظها حسب المدد المحددة</a:t>
              </a:r>
            </a:p>
          </p:txBody>
        </p:sp>
        <p:sp>
          <p:nvSpPr>
            <p:cNvPr id="17" name="TextBox 16">
              <a:extLst>
                <a:ext uri="{FF2B5EF4-FFF2-40B4-BE49-F238E27FC236}">
                  <a16:creationId xmlns="" xmlns:a16="http://schemas.microsoft.com/office/drawing/2014/main" id="{C154A58B-B468-4F5B-90A5-637A7832F379}"/>
                </a:ext>
              </a:extLst>
            </p:cNvPr>
            <p:cNvSpPr txBox="1"/>
            <p:nvPr/>
          </p:nvSpPr>
          <p:spPr>
            <a:xfrm>
              <a:off x="4579078" y="3947375"/>
              <a:ext cx="5666984" cy="1246639"/>
            </a:xfrm>
            <a:prstGeom prst="rect">
              <a:avLst/>
            </a:prstGeom>
            <a:noFill/>
          </p:spPr>
          <p:txBody>
            <a:bodyPr wrap="none" rtlCol="0">
              <a:spAutoFit/>
            </a:bodyPr>
            <a:lstStyle/>
            <a:p>
              <a:pPr algn="ctr" fontAlgn="b"/>
              <a:r>
                <a:rPr lang="ar-SA" altLang="ar-SA" sz="2400" b="1" dirty="0">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rPr>
                <a:t>الإشراف على تطوير الوثيقة من نشأتها و رحلتها بين الجهات </a:t>
              </a:r>
            </a:p>
            <a:p>
              <a:pPr algn="ctr" fontAlgn="b"/>
              <a:r>
                <a:rPr lang="ar-SA" altLang="ar-SA" sz="2400" b="1" dirty="0">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rPr>
                <a:t>حتى تقويمها و حفظها الكترونيا وورقيا</a:t>
              </a:r>
              <a:endParaRPr lang="en-US" sz="2400" b="1" dirty="0">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endParaRPr>
            </a:p>
          </p:txBody>
        </p:sp>
        <p:sp>
          <p:nvSpPr>
            <p:cNvPr id="18" name="TextBox 17">
              <a:extLst>
                <a:ext uri="{FF2B5EF4-FFF2-40B4-BE49-F238E27FC236}">
                  <a16:creationId xmlns="" xmlns:a16="http://schemas.microsoft.com/office/drawing/2014/main" id="{C1EDCB5B-71F3-412F-897E-D0E1AD95011A}"/>
                </a:ext>
              </a:extLst>
            </p:cNvPr>
            <p:cNvSpPr txBox="1"/>
            <p:nvPr/>
          </p:nvSpPr>
          <p:spPr>
            <a:xfrm>
              <a:off x="4000143" y="5783180"/>
              <a:ext cx="6568848" cy="1246639"/>
            </a:xfrm>
            <a:prstGeom prst="rect">
              <a:avLst/>
            </a:prstGeom>
            <a:noFill/>
          </p:spPr>
          <p:txBody>
            <a:bodyPr wrap="none" rtlCol="0">
              <a:spAutoFit/>
            </a:bodyPr>
            <a:lstStyle/>
            <a:p>
              <a:pPr algn="ctr"/>
              <a:r>
                <a:rPr lang="ar-SA" altLang="ar-SA" sz="2400" b="1" dirty="0">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rPr>
                <a:t>تسهيل الوصول للمعلومة بأقل جهد و وقت ممكن وإتاحتها للباحثين </a:t>
              </a:r>
            </a:p>
            <a:p>
              <a:pPr algn="ctr"/>
              <a:r>
                <a:rPr lang="ar-SA" altLang="ar-SA" sz="2400" b="1" dirty="0">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rPr>
                <a:t>حسب الأنظمة المنظمة لذلك</a:t>
              </a:r>
            </a:p>
          </p:txBody>
        </p:sp>
      </p:grpSp>
      <p:grpSp>
        <p:nvGrpSpPr>
          <p:cNvPr id="19" name="Group 18">
            <a:extLst>
              <a:ext uri="{FF2B5EF4-FFF2-40B4-BE49-F238E27FC236}">
                <a16:creationId xmlns="" xmlns:a16="http://schemas.microsoft.com/office/drawing/2014/main" id="{510264FD-E2E0-43FA-ABCB-62A6E4D08881}"/>
              </a:ext>
            </a:extLst>
          </p:cNvPr>
          <p:cNvGrpSpPr/>
          <p:nvPr/>
        </p:nvGrpSpPr>
        <p:grpSpPr>
          <a:xfrm>
            <a:off x="1291611" y="1684868"/>
            <a:ext cx="4260469" cy="4345387"/>
            <a:chOff x="-1" y="0"/>
            <a:chExt cx="6723980" cy="6858000"/>
          </a:xfrm>
        </p:grpSpPr>
        <p:sp>
          <p:nvSpPr>
            <p:cNvPr id="20" name="Freeform 132">
              <a:extLst>
                <a:ext uri="{FF2B5EF4-FFF2-40B4-BE49-F238E27FC236}">
                  <a16:creationId xmlns="" xmlns:a16="http://schemas.microsoft.com/office/drawing/2014/main" id="{5FE41A59-C9DC-4941-A62E-5F0DEB199B40}"/>
                </a:ext>
              </a:extLst>
            </p:cNvPr>
            <p:cNvSpPr/>
            <p:nvPr/>
          </p:nvSpPr>
          <p:spPr>
            <a:xfrm>
              <a:off x="3731142" y="0"/>
              <a:ext cx="2615583" cy="6858000"/>
            </a:xfrm>
            <a:custGeom>
              <a:avLst/>
              <a:gdLst>
                <a:gd name="connsiteX0" fmla="*/ 0 w 2615583"/>
                <a:gd name="connsiteY0" fmla="*/ 0 h 6858000"/>
                <a:gd name="connsiteX1" fmla="*/ 348760 w 2615583"/>
                <a:gd name="connsiteY1" fmla="*/ 0 h 6858000"/>
                <a:gd name="connsiteX2" fmla="*/ 543163 w 2615583"/>
                <a:gd name="connsiteY2" fmla="*/ 86447 h 6858000"/>
                <a:gd name="connsiteX3" fmla="*/ 2615583 w 2615583"/>
                <a:gd name="connsiteY3" fmla="*/ 3429000 h 6858000"/>
                <a:gd name="connsiteX4" fmla="*/ 543163 w 2615583"/>
                <a:gd name="connsiteY4" fmla="*/ 6771554 h 6858000"/>
                <a:gd name="connsiteX5" fmla="*/ 348762 w 2615583"/>
                <a:gd name="connsiteY5" fmla="*/ 6858000 h 6858000"/>
                <a:gd name="connsiteX6" fmla="*/ 3 w 2615583"/>
                <a:gd name="connsiteY6" fmla="*/ 6858000 h 6858000"/>
                <a:gd name="connsiteX7" fmla="*/ 208044 w 2615583"/>
                <a:gd name="connsiteY7" fmla="*/ 6786187 h 6858000"/>
                <a:gd name="connsiteX8" fmla="*/ 2492707 w 2615583"/>
                <a:gd name="connsiteY8" fmla="*/ 3429000 h 6858000"/>
                <a:gd name="connsiteX9" fmla="*/ 208044 w 2615583"/>
                <a:gd name="connsiteY9" fmla="*/ 71814 h 6858000"/>
                <a:gd name="connsiteX10" fmla="*/ 0 w 2615583"/>
                <a:gd name="connsiteY10" fmla="*/ 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615583" h="6858000">
                  <a:moveTo>
                    <a:pt x="0" y="0"/>
                  </a:moveTo>
                  <a:lnTo>
                    <a:pt x="348760" y="0"/>
                  </a:lnTo>
                  <a:lnTo>
                    <a:pt x="543163" y="86447"/>
                  </a:lnTo>
                  <a:cubicBezTo>
                    <a:pt x="1771459" y="696839"/>
                    <a:pt x="2615583" y="1964342"/>
                    <a:pt x="2615583" y="3429000"/>
                  </a:cubicBezTo>
                  <a:cubicBezTo>
                    <a:pt x="2615583" y="4893659"/>
                    <a:pt x="1771459" y="6161161"/>
                    <a:pt x="543163" y="6771554"/>
                  </a:cubicBezTo>
                  <a:lnTo>
                    <a:pt x="348762" y="6858000"/>
                  </a:lnTo>
                  <a:lnTo>
                    <a:pt x="3" y="6858000"/>
                  </a:lnTo>
                  <a:lnTo>
                    <a:pt x="208044" y="6786187"/>
                  </a:lnTo>
                  <a:cubicBezTo>
                    <a:pt x="1545971" y="6258613"/>
                    <a:pt x="2492707" y="4954367"/>
                    <a:pt x="2492707" y="3429000"/>
                  </a:cubicBezTo>
                  <a:cubicBezTo>
                    <a:pt x="2492707" y="1903633"/>
                    <a:pt x="1545971" y="599388"/>
                    <a:pt x="208044" y="71814"/>
                  </a:cubicBezTo>
                  <a:lnTo>
                    <a:pt x="0" y="0"/>
                  </a:lnTo>
                  <a:close/>
                </a:path>
              </a:pathLst>
            </a:custGeom>
            <a:solidFill>
              <a:schemeClr val="tx2">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grpSp>
          <p:nvGrpSpPr>
            <p:cNvPr id="21" name="Group 20">
              <a:extLst>
                <a:ext uri="{FF2B5EF4-FFF2-40B4-BE49-F238E27FC236}">
                  <a16:creationId xmlns="" xmlns:a16="http://schemas.microsoft.com/office/drawing/2014/main" id="{B29416FB-AFEA-4ABB-A570-88D58AA4DC5D}"/>
                </a:ext>
              </a:extLst>
            </p:cNvPr>
            <p:cNvGrpSpPr/>
            <p:nvPr/>
          </p:nvGrpSpPr>
          <p:grpSpPr>
            <a:xfrm>
              <a:off x="4502818" y="213099"/>
              <a:ext cx="2221161" cy="6393701"/>
              <a:chOff x="5154202" y="246897"/>
              <a:chExt cx="2221161" cy="6393701"/>
            </a:xfrm>
          </p:grpSpPr>
          <p:sp>
            <p:nvSpPr>
              <p:cNvPr id="49" name="Oval 48">
                <a:extLst>
                  <a:ext uri="{FF2B5EF4-FFF2-40B4-BE49-F238E27FC236}">
                    <a16:creationId xmlns="" xmlns:a16="http://schemas.microsoft.com/office/drawing/2014/main" id="{A1B02EC2-FDCC-4DB7-A1C6-927E5FD065E8}"/>
                  </a:ext>
                </a:extLst>
              </p:cNvPr>
              <p:cNvSpPr/>
              <p:nvPr/>
            </p:nvSpPr>
            <p:spPr>
              <a:xfrm>
                <a:off x="5154202" y="246897"/>
                <a:ext cx="1243103" cy="1243102"/>
              </a:xfrm>
              <a:prstGeom prst="ellipse">
                <a:avLst/>
              </a:prstGeom>
              <a:solidFill>
                <a:srgbClr val="C5EAE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47" name="Oval 46">
                <a:extLst>
                  <a:ext uri="{FF2B5EF4-FFF2-40B4-BE49-F238E27FC236}">
                    <a16:creationId xmlns="" xmlns:a16="http://schemas.microsoft.com/office/drawing/2014/main" id="{A5C7337B-C428-4291-B06E-C0B64463855C}"/>
                  </a:ext>
                </a:extLst>
              </p:cNvPr>
              <p:cNvSpPr/>
              <p:nvPr/>
            </p:nvSpPr>
            <p:spPr>
              <a:xfrm>
                <a:off x="6132260" y="1930396"/>
                <a:ext cx="1243103" cy="1243102"/>
              </a:xfrm>
              <a:prstGeom prst="ellipse">
                <a:avLst/>
              </a:prstGeom>
              <a:solidFill>
                <a:srgbClr val="C2F6D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35" name="Oval 34">
                <a:extLst>
                  <a:ext uri="{FF2B5EF4-FFF2-40B4-BE49-F238E27FC236}">
                    <a16:creationId xmlns="" xmlns:a16="http://schemas.microsoft.com/office/drawing/2014/main" id="{527289C7-572C-41CD-9988-F97B3F58F66C}"/>
                  </a:ext>
                </a:extLst>
              </p:cNvPr>
              <p:cNvSpPr/>
              <p:nvPr/>
            </p:nvSpPr>
            <p:spPr>
              <a:xfrm>
                <a:off x="6030661" y="3811397"/>
                <a:ext cx="1243103" cy="1243102"/>
              </a:xfrm>
              <a:prstGeom prst="ellips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dirty="0"/>
              </a:p>
            </p:txBody>
          </p:sp>
          <p:sp>
            <p:nvSpPr>
              <p:cNvPr id="29" name="Oval 28">
                <a:extLst>
                  <a:ext uri="{FF2B5EF4-FFF2-40B4-BE49-F238E27FC236}">
                    <a16:creationId xmlns="" xmlns:a16="http://schemas.microsoft.com/office/drawing/2014/main" id="{8136D50D-43D8-4C4F-80FF-F6E9E9364F9D}"/>
                  </a:ext>
                </a:extLst>
              </p:cNvPr>
              <p:cNvSpPr/>
              <p:nvPr/>
            </p:nvSpPr>
            <p:spPr>
              <a:xfrm>
                <a:off x="5154204" y="5397496"/>
                <a:ext cx="1243103" cy="1243102"/>
              </a:xfrm>
              <a:prstGeom prst="ellipse">
                <a:avLst/>
              </a:prstGeom>
              <a:solidFill>
                <a:srgbClr val="9FDCE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grpSp>
        <p:grpSp>
          <p:nvGrpSpPr>
            <p:cNvPr id="22" name="Group 21">
              <a:extLst>
                <a:ext uri="{FF2B5EF4-FFF2-40B4-BE49-F238E27FC236}">
                  <a16:creationId xmlns="" xmlns:a16="http://schemas.microsoft.com/office/drawing/2014/main" id="{D09D953E-60E7-48A7-B9D8-8001F361A42A}"/>
                </a:ext>
              </a:extLst>
            </p:cNvPr>
            <p:cNvGrpSpPr/>
            <p:nvPr/>
          </p:nvGrpSpPr>
          <p:grpSpPr>
            <a:xfrm>
              <a:off x="-1" y="743857"/>
              <a:ext cx="5225143" cy="5225143"/>
              <a:chOff x="-1" y="743857"/>
              <a:chExt cx="5225143" cy="5225143"/>
            </a:xfrm>
          </p:grpSpPr>
          <p:sp>
            <p:nvSpPr>
              <p:cNvPr id="23" name="Oval 22">
                <a:extLst>
                  <a:ext uri="{FF2B5EF4-FFF2-40B4-BE49-F238E27FC236}">
                    <a16:creationId xmlns="" xmlns:a16="http://schemas.microsoft.com/office/drawing/2014/main" id="{2C6BBA05-8F5D-469C-9DBC-B94BB649196B}"/>
                  </a:ext>
                </a:extLst>
              </p:cNvPr>
              <p:cNvSpPr/>
              <p:nvPr/>
            </p:nvSpPr>
            <p:spPr>
              <a:xfrm>
                <a:off x="-1" y="743857"/>
                <a:ext cx="5225143" cy="5225143"/>
              </a:xfrm>
              <a:prstGeom prst="ellipse">
                <a:avLst/>
              </a:prstGeom>
              <a:gradFill flip="none" rotWithShape="1">
                <a:gsLst>
                  <a:gs pos="0">
                    <a:schemeClr val="accent6">
                      <a:lumMod val="67000"/>
                    </a:schemeClr>
                  </a:gs>
                  <a:gs pos="48000">
                    <a:schemeClr val="accent6">
                      <a:lumMod val="97000"/>
                      <a:lumOff val="3000"/>
                    </a:schemeClr>
                  </a:gs>
                  <a:gs pos="100000">
                    <a:schemeClr val="accent6">
                      <a:lumMod val="60000"/>
                      <a:lumOff val="40000"/>
                    </a:schemeClr>
                  </a:gs>
                </a:gsLst>
                <a:lin ang="16200000" scaled="1"/>
                <a:tileRect/>
              </a:gradFill>
              <a:ln>
                <a:noFill/>
              </a:ln>
              <a:effectLst>
                <a:outerShdw blurRad="63500" sx="102000" sy="102000" algn="ctr" rotWithShape="0">
                  <a:prstClr val="black">
                    <a:alpha val="40000"/>
                  </a:prstClr>
                </a:outerShdw>
              </a:effectLst>
            </p:spPr>
            <p:style>
              <a:lnRef idx="0">
                <a:scrgbClr r="0" g="0" b="0"/>
              </a:lnRef>
              <a:fillRef idx="0">
                <a:scrgbClr r="0" g="0" b="0"/>
              </a:fillRef>
              <a:effectRef idx="0">
                <a:scrgbClr r="0" g="0" b="0"/>
              </a:effectRef>
              <a:fontRef idx="minor">
                <a:schemeClr val="lt1"/>
              </a:fontRef>
            </p:style>
            <p:txBody>
              <a:bodyPr rtlCol="0" anchor="ctr"/>
              <a:lstStyle/>
              <a:p>
                <a:pPr algn="ctr"/>
                <a:endParaRPr lang="en-US" sz="1350"/>
              </a:p>
            </p:txBody>
          </p:sp>
          <p:sp>
            <p:nvSpPr>
              <p:cNvPr id="24" name="TextBox 23">
                <a:extLst>
                  <a:ext uri="{FF2B5EF4-FFF2-40B4-BE49-F238E27FC236}">
                    <a16:creationId xmlns="" xmlns:a16="http://schemas.microsoft.com/office/drawing/2014/main" id="{A335D1D1-CCE5-4EB9-AF96-7FDF1BD9BD0A}"/>
                  </a:ext>
                </a:extLst>
              </p:cNvPr>
              <p:cNvSpPr txBox="1"/>
              <p:nvPr/>
            </p:nvSpPr>
            <p:spPr>
              <a:xfrm>
                <a:off x="130139" y="2206771"/>
                <a:ext cx="4964859" cy="2282982"/>
              </a:xfrm>
              <a:prstGeom prst="rect">
                <a:avLst/>
              </a:prstGeom>
              <a:noFill/>
            </p:spPr>
            <p:txBody>
              <a:bodyPr wrap="square" rtlCol="0">
                <a:spAutoFit/>
              </a:bodyPr>
              <a:lstStyle/>
              <a:p>
                <a:pPr algn="ctr">
                  <a:defRPr/>
                </a:pPr>
                <a:r>
                  <a:rPr lang="ar-SA" sz="4400" dirty="0">
                    <a:solidFill>
                      <a:schemeClr val="bg1"/>
                    </a:solidFill>
                    <a:effectLst>
                      <a:outerShdw blurRad="38100" dist="38100" dir="2700000" algn="tl">
                        <a:srgbClr val="000000">
                          <a:alpha val="43137"/>
                        </a:srgbClr>
                      </a:outerShdw>
                    </a:effectLst>
                    <a:cs typeface="PT Bold Heading" panose="02010400000000000000" pitchFamily="2" charset="-78"/>
                  </a:rPr>
                  <a:t>مركز الوثائق والمحفوظات</a:t>
                </a:r>
              </a:p>
            </p:txBody>
          </p:sp>
        </p:grpSp>
      </p:grpSp>
      <p:pic>
        <p:nvPicPr>
          <p:cNvPr id="5" name="Graphic 4" descr="Document">
            <a:extLst>
              <a:ext uri="{FF2B5EF4-FFF2-40B4-BE49-F238E27FC236}">
                <a16:creationId xmlns="" xmlns:a16="http://schemas.microsoft.com/office/drawing/2014/main" id="{E1678EC4-8E63-4732-B570-DDE1243ECF85}"/>
              </a:ext>
            </a:extLst>
          </p:cNvPr>
          <p:cNvPicPr>
            <a:picLocks noChangeAspect="1"/>
          </p:cNvPicPr>
          <p:nvPr/>
        </p:nvPicPr>
        <p:blipFill>
          <a:blip r:embed="rId4" cstate="print">
            <a:extLst>
              <a:ext uri="{28A0092B-C50C-407E-A947-70E740481C1C}">
                <a14:useLocalDpi xmlns:a14="http://schemas.microsoft.com/office/drawing/2010/main" val="0"/>
              </a:ext>
              <a:ext uri="{96DAC541-7B7A-43D3-8B79-37D633B846F1}">
                <asvg:svgBlip xmlns="" xmlns:asvg="http://schemas.microsoft.com/office/drawing/2016/SVG/main" r:embed="rId5"/>
              </a:ext>
            </a:extLst>
          </a:blip>
          <a:stretch>
            <a:fillRect/>
          </a:stretch>
        </p:blipFill>
        <p:spPr>
          <a:xfrm>
            <a:off x="4863582" y="2933039"/>
            <a:ext cx="657535" cy="657535"/>
          </a:xfrm>
          <a:prstGeom prst="rect">
            <a:avLst/>
          </a:prstGeom>
        </p:spPr>
      </p:pic>
      <p:pic>
        <p:nvPicPr>
          <p:cNvPr id="56" name="Graphic 55" descr="Share">
            <a:extLst>
              <a:ext uri="{FF2B5EF4-FFF2-40B4-BE49-F238E27FC236}">
                <a16:creationId xmlns="" xmlns:a16="http://schemas.microsoft.com/office/drawing/2014/main" id="{EDB1B44A-D529-4A81-AF58-28DD9E877B93}"/>
              </a:ext>
            </a:extLst>
          </p:cNvPr>
          <p:cNvPicPr>
            <a:picLocks noChangeAspect="1"/>
          </p:cNvPicPr>
          <p:nvPr/>
        </p:nvPicPr>
        <p:blipFill>
          <a:blip r:embed="rId6" cstate="print">
            <a:extLst>
              <a:ext uri="{28A0092B-C50C-407E-A947-70E740481C1C}">
                <a14:useLocalDpi xmlns:a14="http://schemas.microsoft.com/office/drawing/2010/main" val="0"/>
              </a:ext>
              <a:ext uri="{96DAC541-7B7A-43D3-8B79-37D633B846F1}">
                <asvg:svgBlip xmlns="" xmlns:asvg="http://schemas.microsoft.com/office/drawing/2016/SVG/main" r:embed="rId7"/>
              </a:ext>
            </a:extLst>
          </a:blip>
          <a:stretch>
            <a:fillRect/>
          </a:stretch>
        </p:blipFill>
        <p:spPr>
          <a:xfrm>
            <a:off x="4823353" y="4137028"/>
            <a:ext cx="605586" cy="605586"/>
          </a:xfrm>
          <a:prstGeom prst="rect">
            <a:avLst/>
          </a:prstGeom>
        </p:spPr>
      </p:pic>
      <p:pic>
        <p:nvPicPr>
          <p:cNvPr id="60" name="Graphic 59" descr="Cloud Computing">
            <a:extLst>
              <a:ext uri="{FF2B5EF4-FFF2-40B4-BE49-F238E27FC236}">
                <a16:creationId xmlns="" xmlns:a16="http://schemas.microsoft.com/office/drawing/2014/main" id="{68C99813-786F-484A-B3BF-992C8CB8E8F3}"/>
              </a:ext>
            </a:extLst>
          </p:cNvPr>
          <p:cNvPicPr>
            <a:picLocks noChangeAspect="1"/>
          </p:cNvPicPr>
          <p:nvPr/>
        </p:nvPicPr>
        <p:blipFill>
          <a:blip r:embed="rId8" cstate="print">
            <a:extLst>
              <a:ext uri="{28A0092B-C50C-407E-A947-70E740481C1C}">
                <a14:useLocalDpi xmlns:a14="http://schemas.microsoft.com/office/drawing/2010/main" val="0"/>
              </a:ext>
              <a:ext uri="{96DAC541-7B7A-43D3-8B79-37D633B846F1}">
                <asvg:svgBlip xmlns="" xmlns:asvg="http://schemas.microsoft.com/office/drawing/2016/SVG/main" r:embed="rId9"/>
              </a:ext>
            </a:extLst>
          </a:blip>
          <a:stretch>
            <a:fillRect/>
          </a:stretch>
        </p:blipFill>
        <p:spPr>
          <a:xfrm>
            <a:off x="4258491" y="5173131"/>
            <a:ext cx="590085" cy="590085"/>
          </a:xfrm>
          <a:prstGeom prst="rect">
            <a:avLst/>
          </a:prstGeom>
        </p:spPr>
      </p:pic>
      <p:pic>
        <p:nvPicPr>
          <p:cNvPr id="62" name="Graphic 61" descr="Open folder">
            <a:extLst>
              <a:ext uri="{FF2B5EF4-FFF2-40B4-BE49-F238E27FC236}">
                <a16:creationId xmlns="" xmlns:a16="http://schemas.microsoft.com/office/drawing/2014/main" id="{02648874-3822-45B5-8E93-8B731A8BBC5D}"/>
              </a:ext>
            </a:extLst>
          </p:cNvPr>
          <p:cNvPicPr>
            <a:picLocks noChangeAspect="1"/>
          </p:cNvPicPr>
          <p:nvPr/>
        </p:nvPicPr>
        <p:blipFill>
          <a:blip r:embed="rId10" cstate="print">
            <a:extLst>
              <a:ext uri="{28A0092B-C50C-407E-A947-70E740481C1C}">
                <a14:useLocalDpi xmlns:a14="http://schemas.microsoft.com/office/drawing/2010/main" val="0"/>
              </a:ext>
              <a:ext uri="{96DAC541-7B7A-43D3-8B79-37D633B846F1}">
                <asvg:svgBlip xmlns="" xmlns:asvg="http://schemas.microsoft.com/office/drawing/2016/SVG/main" r:embed="rId11"/>
              </a:ext>
            </a:extLst>
          </a:blip>
          <a:stretch>
            <a:fillRect/>
          </a:stretch>
        </p:blipFill>
        <p:spPr>
          <a:xfrm>
            <a:off x="4214946" y="1887291"/>
            <a:ext cx="657535" cy="657535"/>
          </a:xfrm>
          <a:prstGeom prst="rect">
            <a:avLst/>
          </a:prstGeom>
        </p:spPr>
      </p:pic>
    </p:spTree>
    <p:extLst>
      <p:ext uri="{BB962C8B-B14F-4D97-AF65-F5344CB8AC3E}">
        <p14:creationId xmlns:p14="http://schemas.microsoft.com/office/powerpoint/2010/main" val="77372802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7" name="Picture 39" descr="A close up of a map&#10;&#10;Description automatically generated">
            <a:extLst>
              <a:ext uri="{FF2B5EF4-FFF2-40B4-BE49-F238E27FC236}">
                <a16:creationId xmlns="" xmlns:a16="http://schemas.microsoft.com/office/drawing/2014/main" id="{A2D2662F-F224-4204-A224-F0E6857BF581}"/>
              </a:ext>
            </a:extLst>
          </p:cNvPr>
          <p:cNvPicPr>
            <a:picLocks noChangeAspect="1"/>
          </p:cNvPicPr>
          <p:nvPr/>
        </p:nvPicPr>
        <p:blipFill rotWithShape="1">
          <a:blip r:embed="rId2">
            <a:extLst>
              <a:ext uri="{28A0092B-C50C-407E-A947-70E740481C1C}">
                <a14:useLocalDpi xmlns:a14="http://schemas.microsoft.com/office/drawing/2010/main" val="0"/>
              </a:ext>
            </a:extLst>
          </a:blip>
          <a:srcRect l="81307"/>
          <a:stretch/>
        </p:blipFill>
        <p:spPr>
          <a:xfrm rot="10800000">
            <a:off x="-1671" y="-20425"/>
            <a:ext cx="1793801" cy="6878425"/>
          </a:xfrm>
          <a:prstGeom prst="rect">
            <a:avLst/>
          </a:prstGeom>
        </p:spPr>
      </p:pic>
      <p:pic>
        <p:nvPicPr>
          <p:cNvPr id="9" name="Picture 73" descr="C:\Users\DELL\Pictures\kau_logo.png">
            <a:extLst>
              <a:ext uri="{FF2B5EF4-FFF2-40B4-BE49-F238E27FC236}">
                <a16:creationId xmlns="" xmlns:a16="http://schemas.microsoft.com/office/drawing/2014/main" id="{8D58A905-B0A5-4A78-9DAD-76C1DEBA8204}"/>
              </a:ext>
            </a:extLst>
          </p:cNvPr>
          <p:cNvPicPr>
            <a:picLocks noChangeAspect="1" noChangeArrowheads="1"/>
          </p:cNvPicPr>
          <p:nvPr/>
        </p:nvPicPr>
        <p:blipFill>
          <a:blip r:embed="rId3" cstate="print"/>
          <a:srcRect/>
          <a:stretch>
            <a:fillRect/>
          </a:stretch>
        </p:blipFill>
        <p:spPr bwMode="auto">
          <a:xfrm>
            <a:off x="540767" y="58607"/>
            <a:ext cx="750844" cy="973087"/>
          </a:xfrm>
          <a:prstGeom prst="rect">
            <a:avLst/>
          </a:prstGeom>
          <a:ln>
            <a:noFill/>
          </a:ln>
          <a:effectLst>
            <a:outerShdw blurRad="190500" algn="tl" rotWithShape="0">
              <a:srgbClr val="000000">
                <a:alpha val="70000"/>
              </a:srgbClr>
            </a:outerShdw>
          </a:effectLst>
        </p:spPr>
      </p:pic>
      <p:sp>
        <p:nvSpPr>
          <p:cNvPr id="4" name="مربع نص 3"/>
          <p:cNvSpPr txBox="1"/>
          <p:nvPr/>
        </p:nvSpPr>
        <p:spPr>
          <a:xfrm>
            <a:off x="-2626875" y="946554"/>
            <a:ext cx="7086126" cy="307777"/>
          </a:xfrm>
          <a:prstGeom prst="rect">
            <a:avLst/>
          </a:prstGeom>
          <a:noFill/>
        </p:spPr>
        <p:txBody>
          <a:bodyPr wrap="square" rtlCol="1">
            <a:spAutoFit/>
          </a:bodyPr>
          <a:lstStyle/>
          <a:p>
            <a:pPr algn="ctr"/>
            <a:r>
              <a:rPr lang="ar-SA" sz="1400" b="1" dirty="0">
                <a:latin typeface="Sakkal Majalla" panose="02000000000000000000" pitchFamily="2" charset="-78"/>
                <a:cs typeface="Sakkal Majalla" panose="02000000000000000000" pitchFamily="2" charset="-78"/>
              </a:rPr>
              <a:t>مركز الوثائق والمحفوظات</a:t>
            </a:r>
          </a:p>
        </p:txBody>
      </p:sp>
      <p:cxnSp>
        <p:nvCxnSpPr>
          <p:cNvPr id="8" name="رابط مستقيم 7"/>
          <p:cNvCxnSpPr/>
          <p:nvPr/>
        </p:nvCxnSpPr>
        <p:spPr>
          <a:xfrm flipH="1">
            <a:off x="1924494" y="924309"/>
            <a:ext cx="10267509" cy="0"/>
          </a:xfrm>
          <a:prstGeom prst="line">
            <a:avLst/>
          </a:prstGeom>
        </p:spPr>
        <p:style>
          <a:lnRef idx="3">
            <a:schemeClr val="accent1"/>
          </a:lnRef>
          <a:fillRef idx="0">
            <a:schemeClr val="accent1"/>
          </a:fillRef>
          <a:effectRef idx="2">
            <a:schemeClr val="accent1"/>
          </a:effectRef>
          <a:fontRef idx="minor">
            <a:schemeClr val="tx1"/>
          </a:fontRef>
        </p:style>
      </p:cxnSp>
      <p:sp>
        <p:nvSpPr>
          <p:cNvPr id="3" name="مستطيل مستدير الزوايا 2"/>
          <p:cNvSpPr/>
          <p:nvPr/>
        </p:nvSpPr>
        <p:spPr>
          <a:xfrm>
            <a:off x="5741582" y="529646"/>
            <a:ext cx="5645889" cy="788517"/>
          </a:xfrm>
          <a:prstGeom prst="roundRect">
            <a:avLst/>
          </a:prstGeom>
          <a:gradFill flip="none" rotWithShape="1">
            <a:gsLst>
              <a:gs pos="0">
                <a:srgbClr val="35B1DE">
                  <a:shade val="30000"/>
                  <a:satMod val="115000"/>
                </a:srgbClr>
              </a:gs>
              <a:gs pos="50000">
                <a:srgbClr val="35B1DE">
                  <a:shade val="67500"/>
                  <a:satMod val="115000"/>
                </a:srgbClr>
              </a:gs>
              <a:gs pos="100000">
                <a:srgbClr val="35B1DE">
                  <a:shade val="100000"/>
                  <a:satMod val="115000"/>
                </a:srgbClr>
              </a:gs>
            </a:gsLst>
            <a:lin ang="18900000" scaled="1"/>
            <a:tileRect/>
          </a:gra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sp>
        <p:nvSpPr>
          <p:cNvPr id="10" name="مربع نص 11">
            <a:extLst>
              <a:ext uri="{FF2B5EF4-FFF2-40B4-BE49-F238E27FC236}">
                <a16:creationId xmlns="" xmlns:a16="http://schemas.microsoft.com/office/drawing/2014/main" id="{5DA51F09-1BBC-4D01-A81D-E3F1532E38B9}"/>
              </a:ext>
            </a:extLst>
          </p:cNvPr>
          <p:cNvSpPr txBox="1"/>
          <p:nvPr/>
        </p:nvSpPr>
        <p:spPr>
          <a:xfrm>
            <a:off x="5741583" y="617516"/>
            <a:ext cx="5765606" cy="523220"/>
          </a:xfrm>
          <a:prstGeom prst="rect">
            <a:avLst/>
          </a:prstGeom>
          <a:noFill/>
        </p:spPr>
        <p:txBody>
          <a:bodyPr wrap="square" rtlCol="1">
            <a:spAutoFit/>
          </a:bodyPr>
          <a:lstStyle/>
          <a:p>
            <a:pPr algn="ctr"/>
            <a:r>
              <a:rPr lang="ar-SA" altLang="ar-SA" sz="2800" dirty="0">
                <a:solidFill>
                  <a:schemeClr val="bg1"/>
                </a:solidFill>
                <a:effectLst>
                  <a:outerShdw blurRad="38100" dist="38100" dir="2700000" algn="tl">
                    <a:srgbClr val="000000">
                      <a:alpha val="43137"/>
                    </a:srgbClr>
                  </a:outerShdw>
                </a:effectLst>
                <a:cs typeface="PT Bold Heading" panose="02010400000000000000" pitchFamily="2" charset="-78"/>
              </a:rPr>
              <a:t>أهداف مركز الوثائق والمحفوظات بالجامعة </a:t>
            </a:r>
            <a:endParaRPr lang="ar-SA" sz="2800" dirty="0">
              <a:solidFill>
                <a:schemeClr val="bg1"/>
              </a:solidFill>
              <a:effectLst>
                <a:outerShdw blurRad="38100" dist="38100" dir="2700000" algn="tl">
                  <a:srgbClr val="000000">
                    <a:alpha val="43137"/>
                  </a:srgbClr>
                </a:outerShdw>
              </a:effectLst>
              <a:cs typeface="PT Bold Heading" panose="02010400000000000000" pitchFamily="2" charset="-78"/>
            </a:endParaRPr>
          </a:p>
        </p:txBody>
      </p:sp>
      <p:sp>
        <p:nvSpPr>
          <p:cNvPr id="11" name="مستطيل 12">
            <a:extLst>
              <a:ext uri="{FF2B5EF4-FFF2-40B4-BE49-F238E27FC236}">
                <a16:creationId xmlns="" xmlns:a16="http://schemas.microsoft.com/office/drawing/2014/main" id="{3CB6C4AF-5577-4772-BB62-F0E0BE942590}"/>
              </a:ext>
            </a:extLst>
          </p:cNvPr>
          <p:cNvSpPr/>
          <p:nvPr/>
        </p:nvSpPr>
        <p:spPr>
          <a:xfrm>
            <a:off x="992777" y="1447529"/>
            <a:ext cx="11471168" cy="5078313"/>
          </a:xfrm>
          <a:prstGeom prst="rect">
            <a:avLst/>
          </a:prstGeom>
        </p:spPr>
        <p:txBody>
          <a:bodyPr wrap="square">
            <a:spAutoFit/>
          </a:bodyPr>
          <a:lstStyle/>
          <a:p>
            <a:pPr marL="1428750" lvl="2" indent="-514350" algn="just">
              <a:lnSpc>
                <a:spcPct val="150000"/>
              </a:lnSpc>
              <a:spcBef>
                <a:spcPct val="0"/>
              </a:spcBef>
              <a:buFont typeface="+mj-lt"/>
              <a:buAutoNum type="arabicPeriod"/>
            </a:pPr>
            <a:r>
              <a:rPr lang="ar-SA" altLang="ar-SA" sz="2400" b="1" dirty="0">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rPr>
              <a:t>تطبيق جميع أنظمة ولوائح الوثائق المنظمة بالقرارات والأوامر الملكية السامية </a:t>
            </a:r>
          </a:p>
          <a:p>
            <a:pPr marL="1428750" lvl="2" indent="-514350" algn="just">
              <a:lnSpc>
                <a:spcPct val="150000"/>
              </a:lnSpc>
              <a:spcBef>
                <a:spcPct val="0"/>
              </a:spcBef>
              <a:buFont typeface="+mj-lt"/>
              <a:buAutoNum type="arabicPeriod"/>
            </a:pPr>
            <a:r>
              <a:rPr lang="ar-SA" altLang="ar-SA" sz="2400" b="1" dirty="0">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rPr>
              <a:t>أن يكون المركز مرجع أساسي متخصص للباحثين والدارسين في مجال وثائق الجامعة بجميع أنواعها</a:t>
            </a:r>
          </a:p>
          <a:p>
            <a:pPr marL="1428750" lvl="2" indent="-514350" algn="just">
              <a:lnSpc>
                <a:spcPct val="150000"/>
              </a:lnSpc>
              <a:spcBef>
                <a:spcPct val="0"/>
              </a:spcBef>
              <a:buFont typeface="+mj-lt"/>
              <a:buAutoNum type="arabicPeriod"/>
            </a:pPr>
            <a:r>
              <a:rPr lang="ar-SA" altLang="ar-SA" sz="2400" b="1" dirty="0">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rPr>
              <a:t>تحقيق رؤية الجامعة المستقبلية على مستوى التعاملات الإلكترونية "جامعة بلا ورق</a:t>
            </a:r>
            <a:r>
              <a:rPr lang="en-US" altLang="ar-SA" sz="2400" b="1" dirty="0" smtClean="0">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rPr>
              <a:t>”</a:t>
            </a:r>
            <a:endParaRPr lang="ar-SA" altLang="ar-SA" sz="2400" b="1" dirty="0">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endParaRPr>
          </a:p>
          <a:p>
            <a:pPr marL="1428750" lvl="2" indent="-514350" algn="just">
              <a:lnSpc>
                <a:spcPct val="150000"/>
              </a:lnSpc>
              <a:spcBef>
                <a:spcPct val="0"/>
              </a:spcBef>
              <a:buFont typeface="+mj-lt"/>
              <a:buAutoNum type="arabicPeriod"/>
            </a:pPr>
            <a:r>
              <a:rPr lang="ar-SA" altLang="ar-SA" sz="2400" b="1" dirty="0">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rPr>
              <a:t>توثيق جميع المستندات والوثائق التاريخية للجامعة منذ نشأتها  </a:t>
            </a:r>
          </a:p>
          <a:p>
            <a:pPr marL="1428750" lvl="2" indent="-514350" algn="just">
              <a:lnSpc>
                <a:spcPct val="150000"/>
              </a:lnSpc>
              <a:spcBef>
                <a:spcPct val="0"/>
              </a:spcBef>
              <a:buFont typeface="+mj-lt"/>
              <a:buAutoNum type="arabicPeriod"/>
            </a:pPr>
            <a:r>
              <a:rPr lang="ar-SA" altLang="ar-SA" sz="2400" b="1" dirty="0">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rPr>
              <a:t>جمع وثائق الجامعة الأصلية في حيز مكاني موحد ويراعى في تصميمه تلافي التعرض للكوارث الطبيعية</a:t>
            </a:r>
          </a:p>
          <a:p>
            <a:pPr marL="1428750" lvl="2" indent="-514350" algn="just">
              <a:lnSpc>
                <a:spcPct val="150000"/>
              </a:lnSpc>
              <a:spcBef>
                <a:spcPct val="0"/>
              </a:spcBef>
              <a:buFont typeface="+mj-lt"/>
              <a:buAutoNum type="arabicPeriod"/>
            </a:pPr>
            <a:r>
              <a:rPr lang="ar-SA" altLang="ar-SA" sz="2400" b="1" dirty="0">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rPr>
              <a:t> حفظ موقع وثائق الجامعة أمنيًا من الاطلاع عليها إلا من قبل المسؤولين عنها</a:t>
            </a:r>
          </a:p>
          <a:p>
            <a:pPr marL="1428750" lvl="2" indent="-514350" algn="just">
              <a:lnSpc>
                <a:spcPct val="150000"/>
              </a:lnSpc>
              <a:spcBef>
                <a:spcPct val="0"/>
              </a:spcBef>
              <a:buFont typeface="+mj-lt"/>
              <a:buAutoNum type="arabicPeriod"/>
            </a:pPr>
            <a:r>
              <a:rPr lang="ar-SA" altLang="ar-SA" sz="2400" b="1" dirty="0">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rPr>
              <a:t>استخدام التقنية الحديثة في تنظيم الوثائق و المحفوظات </a:t>
            </a:r>
          </a:p>
          <a:p>
            <a:pPr marL="1428750" lvl="2" indent="-514350" algn="just">
              <a:lnSpc>
                <a:spcPct val="150000"/>
              </a:lnSpc>
              <a:spcBef>
                <a:spcPct val="0"/>
              </a:spcBef>
              <a:buFont typeface="+mj-lt"/>
              <a:buAutoNum type="arabicPeriod"/>
            </a:pPr>
            <a:r>
              <a:rPr lang="ar-SA" altLang="ar-SA" sz="2400" b="1" dirty="0">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rPr>
              <a:t>سرعة الأداء في استرداد الوثائق و حفظها </a:t>
            </a:r>
          </a:p>
          <a:p>
            <a:pPr algn="just">
              <a:lnSpc>
                <a:spcPct val="150000"/>
              </a:lnSpc>
              <a:buFont typeface="Arial" panose="020B0604020202020204" pitchFamily="34" charset="0"/>
              <a:buNone/>
            </a:pPr>
            <a:endParaRPr lang="en-US" altLang="ar-SA" sz="2400" dirty="0">
              <a:latin typeface="AL-Mohanad Bold"/>
            </a:endParaRPr>
          </a:p>
        </p:txBody>
      </p:sp>
    </p:spTree>
    <p:extLst>
      <p:ext uri="{BB962C8B-B14F-4D97-AF65-F5344CB8AC3E}">
        <p14:creationId xmlns:p14="http://schemas.microsoft.com/office/powerpoint/2010/main" val="586447347"/>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 name="Rectangle 12">
            <a:extLst>
              <a:ext uri="{FF2B5EF4-FFF2-40B4-BE49-F238E27FC236}">
                <a16:creationId xmlns="" xmlns:a16="http://schemas.microsoft.com/office/drawing/2014/main" id="{65464243-B6F6-49E5-B4A4-7EF929CB07CF}"/>
              </a:ext>
            </a:extLst>
          </p:cNvPr>
          <p:cNvSpPr/>
          <p:nvPr/>
        </p:nvSpPr>
        <p:spPr>
          <a:xfrm>
            <a:off x="10087107" y="4764237"/>
            <a:ext cx="1637211" cy="523214"/>
          </a:xfrm>
          <a:prstGeom prst="rect">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en-GB"/>
          </a:p>
        </p:txBody>
      </p:sp>
      <p:sp>
        <p:nvSpPr>
          <p:cNvPr id="2" name="Rectangle 1">
            <a:extLst>
              <a:ext uri="{FF2B5EF4-FFF2-40B4-BE49-F238E27FC236}">
                <a16:creationId xmlns="" xmlns:a16="http://schemas.microsoft.com/office/drawing/2014/main" id="{EFEAE731-BC88-4D39-AF85-23D411ED8575}"/>
              </a:ext>
            </a:extLst>
          </p:cNvPr>
          <p:cNvSpPr/>
          <p:nvPr/>
        </p:nvSpPr>
        <p:spPr>
          <a:xfrm>
            <a:off x="10104529" y="2513772"/>
            <a:ext cx="1637211" cy="523214"/>
          </a:xfrm>
          <a:prstGeom prst="rect">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en-GB"/>
          </a:p>
        </p:txBody>
      </p:sp>
      <p:pic>
        <p:nvPicPr>
          <p:cNvPr id="7" name="Picture 39" descr="A close up of a map&#10;&#10;Description automatically generated">
            <a:extLst>
              <a:ext uri="{FF2B5EF4-FFF2-40B4-BE49-F238E27FC236}">
                <a16:creationId xmlns="" xmlns:a16="http://schemas.microsoft.com/office/drawing/2014/main" id="{A2D2662F-F224-4204-A224-F0E6857BF581}"/>
              </a:ext>
            </a:extLst>
          </p:cNvPr>
          <p:cNvPicPr>
            <a:picLocks noChangeAspect="1"/>
          </p:cNvPicPr>
          <p:nvPr/>
        </p:nvPicPr>
        <p:blipFill rotWithShape="1">
          <a:blip r:embed="rId2">
            <a:extLst>
              <a:ext uri="{28A0092B-C50C-407E-A947-70E740481C1C}">
                <a14:useLocalDpi xmlns:a14="http://schemas.microsoft.com/office/drawing/2010/main" val="0"/>
              </a:ext>
            </a:extLst>
          </a:blip>
          <a:srcRect l="81307"/>
          <a:stretch/>
        </p:blipFill>
        <p:spPr>
          <a:xfrm rot="10800000">
            <a:off x="-1671" y="-20425"/>
            <a:ext cx="1793801" cy="6878425"/>
          </a:xfrm>
          <a:prstGeom prst="rect">
            <a:avLst/>
          </a:prstGeom>
        </p:spPr>
      </p:pic>
      <p:pic>
        <p:nvPicPr>
          <p:cNvPr id="9" name="Picture 73" descr="C:\Users\DELL\Pictures\kau_logo.png">
            <a:extLst>
              <a:ext uri="{FF2B5EF4-FFF2-40B4-BE49-F238E27FC236}">
                <a16:creationId xmlns="" xmlns:a16="http://schemas.microsoft.com/office/drawing/2014/main" id="{8D58A905-B0A5-4A78-9DAD-76C1DEBA8204}"/>
              </a:ext>
            </a:extLst>
          </p:cNvPr>
          <p:cNvPicPr>
            <a:picLocks noChangeAspect="1" noChangeArrowheads="1"/>
          </p:cNvPicPr>
          <p:nvPr/>
        </p:nvPicPr>
        <p:blipFill>
          <a:blip r:embed="rId3" cstate="print"/>
          <a:srcRect/>
          <a:stretch>
            <a:fillRect/>
          </a:stretch>
        </p:blipFill>
        <p:spPr bwMode="auto">
          <a:xfrm>
            <a:off x="540767" y="58607"/>
            <a:ext cx="750844" cy="973087"/>
          </a:xfrm>
          <a:prstGeom prst="rect">
            <a:avLst/>
          </a:prstGeom>
          <a:ln>
            <a:noFill/>
          </a:ln>
          <a:effectLst>
            <a:outerShdw blurRad="190500" algn="tl" rotWithShape="0">
              <a:srgbClr val="000000">
                <a:alpha val="70000"/>
              </a:srgbClr>
            </a:outerShdw>
          </a:effectLst>
        </p:spPr>
      </p:pic>
      <p:sp>
        <p:nvSpPr>
          <p:cNvPr id="4" name="مربع نص 3"/>
          <p:cNvSpPr txBox="1"/>
          <p:nvPr/>
        </p:nvSpPr>
        <p:spPr>
          <a:xfrm>
            <a:off x="-2626875" y="946554"/>
            <a:ext cx="7086126" cy="307777"/>
          </a:xfrm>
          <a:prstGeom prst="rect">
            <a:avLst/>
          </a:prstGeom>
          <a:noFill/>
        </p:spPr>
        <p:txBody>
          <a:bodyPr wrap="square" rtlCol="1">
            <a:spAutoFit/>
          </a:bodyPr>
          <a:lstStyle/>
          <a:p>
            <a:pPr algn="ctr"/>
            <a:r>
              <a:rPr lang="ar-SA" sz="1400" b="1" dirty="0">
                <a:latin typeface="Sakkal Majalla" panose="02000000000000000000" pitchFamily="2" charset="-78"/>
                <a:cs typeface="Sakkal Majalla" panose="02000000000000000000" pitchFamily="2" charset="-78"/>
              </a:rPr>
              <a:t>مركز الوثائق والمحفوظات</a:t>
            </a:r>
          </a:p>
        </p:txBody>
      </p:sp>
      <p:cxnSp>
        <p:nvCxnSpPr>
          <p:cNvPr id="8" name="رابط مستقيم 7"/>
          <p:cNvCxnSpPr/>
          <p:nvPr/>
        </p:nvCxnSpPr>
        <p:spPr>
          <a:xfrm flipH="1">
            <a:off x="1924494" y="924309"/>
            <a:ext cx="10267509" cy="0"/>
          </a:xfrm>
          <a:prstGeom prst="line">
            <a:avLst/>
          </a:prstGeom>
        </p:spPr>
        <p:style>
          <a:lnRef idx="3">
            <a:schemeClr val="accent1"/>
          </a:lnRef>
          <a:fillRef idx="0">
            <a:schemeClr val="accent1"/>
          </a:fillRef>
          <a:effectRef idx="2">
            <a:schemeClr val="accent1"/>
          </a:effectRef>
          <a:fontRef idx="minor">
            <a:schemeClr val="tx1"/>
          </a:fontRef>
        </p:style>
      </p:cxnSp>
      <p:sp>
        <p:nvSpPr>
          <p:cNvPr id="3" name="مستطيل مستدير الزوايا 2"/>
          <p:cNvSpPr/>
          <p:nvPr/>
        </p:nvSpPr>
        <p:spPr>
          <a:xfrm>
            <a:off x="5741582" y="529646"/>
            <a:ext cx="5645889" cy="788517"/>
          </a:xfrm>
          <a:prstGeom prst="roundRect">
            <a:avLst/>
          </a:prstGeom>
          <a:gradFill flip="none" rotWithShape="1">
            <a:gsLst>
              <a:gs pos="0">
                <a:srgbClr val="35B1DE">
                  <a:shade val="30000"/>
                  <a:satMod val="115000"/>
                </a:srgbClr>
              </a:gs>
              <a:gs pos="50000">
                <a:srgbClr val="35B1DE">
                  <a:shade val="67500"/>
                  <a:satMod val="115000"/>
                </a:srgbClr>
              </a:gs>
              <a:gs pos="100000">
                <a:srgbClr val="35B1DE">
                  <a:shade val="100000"/>
                  <a:satMod val="115000"/>
                </a:srgbClr>
              </a:gs>
            </a:gsLst>
            <a:lin ang="18900000" scaled="1"/>
            <a:tileRect/>
          </a:gra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sp>
        <p:nvSpPr>
          <p:cNvPr id="10" name="مربع نص 9">
            <a:extLst>
              <a:ext uri="{FF2B5EF4-FFF2-40B4-BE49-F238E27FC236}">
                <a16:creationId xmlns="" xmlns:a16="http://schemas.microsoft.com/office/drawing/2014/main" id="{D680101B-DC6A-4FC0-8864-FD689AB18683}"/>
              </a:ext>
            </a:extLst>
          </p:cNvPr>
          <p:cNvSpPr txBox="1"/>
          <p:nvPr/>
        </p:nvSpPr>
        <p:spPr>
          <a:xfrm>
            <a:off x="6270169" y="617516"/>
            <a:ext cx="5237019" cy="523220"/>
          </a:xfrm>
          <a:prstGeom prst="rect">
            <a:avLst/>
          </a:prstGeom>
          <a:noFill/>
        </p:spPr>
        <p:txBody>
          <a:bodyPr wrap="square" rtlCol="1">
            <a:spAutoFit/>
          </a:bodyPr>
          <a:lstStyle/>
          <a:p>
            <a:pPr algn="ctr"/>
            <a:r>
              <a:rPr lang="ar-SA" altLang="ar-SA" sz="2800" dirty="0">
                <a:solidFill>
                  <a:schemeClr val="bg1"/>
                </a:solidFill>
                <a:effectLst>
                  <a:outerShdw blurRad="38100" dist="38100" dir="2700000" algn="tl">
                    <a:srgbClr val="000000">
                      <a:alpha val="43137"/>
                    </a:srgbClr>
                  </a:outerShdw>
                </a:effectLst>
                <a:cs typeface="PT Bold Heading" panose="02010400000000000000" pitchFamily="2" charset="-78"/>
              </a:rPr>
              <a:t>تعريفات هامة</a:t>
            </a:r>
            <a:endParaRPr lang="ar-SA" sz="2800" dirty="0">
              <a:solidFill>
                <a:schemeClr val="bg1"/>
              </a:solidFill>
              <a:effectLst>
                <a:outerShdw blurRad="38100" dist="38100" dir="2700000" algn="tl">
                  <a:srgbClr val="000000">
                    <a:alpha val="43137"/>
                  </a:srgbClr>
                </a:outerShdw>
              </a:effectLst>
              <a:cs typeface="PT Bold Heading" panose="02010400000000000000" pitchFamily="2" charset="-78"/>
            </a:endParaRPr>
          </a:p>
        </p:txBody>
      </p:sp>
      <p:sp>
        <p:nvSpPr>
          <p:cNvPr id="11" name="مستطيل 10">
            <a:extLst>
              <a:ext uri="{FF2B5EF4-FFF2-40B4-BE49-F238E27FC236}">
                <a16:creationId xmlns="" xmlns:a16="http://schemas.microsoft.com/office/drawing/2014/main" id="{3291D2EE-0E1C-45F1-BD17-E65F65619557}"/>
              </a:ext>
            </a:extLst>
          </p:cNvPr>
          <p:cNvSpPr/>
          <p:nvPr/>
        </p:nvSpPr>
        <p:spPr>
          <a:xfrm>
            <a:off x="9821993" y="4741148"/>
            <a:ext cx="1902367" cy="523220"/>
          </a:xfrm>
          <a:prstGeom prst="rect">
            <a:avLst/>
          </a:prstGeom>
        </p:spPr>
        <p:txBody>
          <a:bodyPr wrap="square">
            <a:spAutoFit/>
          </a:bodyPr>
          <a:lstStyle/>
          <a:p>
            <a:pPr>
              <a:defRPr/>
            </a:pPr>
            <a:r>
              <a:rPr lang="ar-SA" sz="2800" b="1" dirty="0">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rPr>
              <a:t>مصادر الوثائق </a:t>
            </a:r>
          </a:p>
        </p:txBody>
      </p:sp>
      <p:sp>
        <p:nvSpPr>
          <p:cNvPr id="5" name="Rectangle 4">
            <a:extLst>
              <a:ext uri="{FF2B5EF4-FFF2-40B4-BE49-F238E27FC236}">
                <a16:creationId xmlns="" xmlns:a16="http://schemas.microsoft.com/office/drawing/2014/main" id="{ADF248BE-ACBF-41B2-A1B3-803E69FFBDA9}"/>
              </a:ext>
            </a:extLst>
          </p:cNvPr>
          <p:cNvSpPr/>
          <p:nvPr/>
        </p:nvSpPr>
        <p:spPr>
          <a:xfrm>
            <a:off x="10448484" y="2533175"/>
            <a:ext cx="949299" cy="523220"/>
          </a:xfrm>
          <a:prstGeom prst="rect">
            <a:avLst/>
          </a:prstGeom>
        </p:spPr>
        <p:txBody>
          <a:bodyPr wrap="none">
            <a:spAutoFit/>
          </a:bodyPr>
          <a:lstStyle/>
          <a:p>
            <a:r>
              <a:rPr lang="ar-SA" sz="2800" b="1" dirty="0">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rPr>
              <a:t>الوثيقة</a:t>
            </a:r>
            <a:endParaRPr lang="en-GB" sz="2800" dirty="0"/>
          </a:p>
        </p:txBody>
      </p:sp>
      <p:sp>
        <p:nvSpPr>
          <p:cNvPr id="6" name="Rectangle 5">
            <a:extLst>
              <a:ext uri="{FF2B5EF4-FFF2-40B4-BE49-F238E27FC236}">
                <a16:creationId xmlns="" xmlns:a16="http://schemas.microsoft.com/office/drawing/2014/main" id="{F1DE0031-A8AD-4D1A-A681-FDD749FA66DB}"/>
              </a:ext>
            </a:extLst>
          </p:cNvPr>
          <p:cNvSpPr/>
          <p:nvPr/>
        </p:nvSpPr>
        <p:spPr>
          <a:xfrm>
            <a:off x="1885864" y="1866643"/>
            <a:ext cx="8368936" cy="2246769"/>
          </a:xfrm>
          <a:prstGeom prst="rect">
            <a:avLst/>
          </a:prstGeom>
        </p:spPr>
        <p:txBody>
          <a:bodyPr wrap="square">
            <a:spAutoFit/>
          </a:bodyPr>
          <a:lstStyle/>
          <a:p>
            <a:pPr marL="342891" lvl="2" indent="-342891" algn="just">
              <a:defRPr/>
            </a:pPr>
            <a:r>
              <a:rPr lang="ar-SA" sz="2800" b="1" dirty="0">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rPr>
              <a:t>      أوعية المعلومات التي أنتجها الجهاز الحكومي أو استقبلها لتحقيق غاية معينة ولا يزال العمل الرسمي في حاجة إليها وهي الوسيلة الوحيدة لإجراء الأعمال و هي أحد المراجع الهامة التي تبرهن على مصداقية الجهة ووجودها الفعلي إذ أن الوثائق هي أهم وسائل الاتصال بالمؤسسات كما أنها تعتبر المرجع الذي يحتكم إليه متى ما استدعي الأمر ذلك </a:t>
            </a:r>
            <a:endParaRPr lang="en-US" sz="2800" b="1" dirty="0">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endParaRPr>
          </a:p>
        </p:txBody>
      </p:sp>
      <p:sp>
        <p:nvSpPr>
          <p:cNvPr id="12" name="Rectangle 11">
            <a:extLst>
              <a:ext uri="{FF2B5EF4-FFF2-40B4-BE49-F238E27FC236}">
                <a16:creationId xmlns="" xmlns:a16="http://schemas.microsoft.com/office/drawing/2014/main" id="{498D153F-9ECF-49C1-AB69-AAFE75D3AAC3}"/>
              </a:ext>
            </a:extLst>
          </p:cNvPr>
          <p:cNvSpPr/>
          <p:nvPr/>
        </p:nvSpPr>
        <p:spPr>
          <a:xfrm>
            <a:off x="1674785" y="4379510"/>
            <a:ext cx="8756277" cy="1384995"/>
          </a:xfrm>
          <a:prstGeom prst="rect">
            <a:avLst/>
          </a:prstGeom>
        </p:spPr>
        <p:txBody>
          <a:bodyPr wrap="square">
            <a:spAutoFit/>
          </a:bodyPr>
          <a:lstStyle/>
          <a:p>
            <a:pPr lvl="1">
              <a:defRPr/>
            </a:pPr>
            <a:r>
              <a:rPr lang="ar-SA" sz="2800" b="1" dirty="0">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rPr>
              <a:t>الوثائق التي تحوي البيانات ويتم إنشاؤها أثناء قيام مؤسسة أو هيئة بنشاط ما سواء كانت هذه الأوعية ورقية - أفلام - وسائط على أقراص مدمجة أو ملفات إلكترونية</a:t>
            </a:r>
            <a:endParaRPr lang="ar-SA" sz="2400" dirty="0">
              <a:latin typeface="AL-Mohanad Bold"/>
            </a:endParaRPr>
          </a:p>
        </p:txBody>
      </p:sp>
    </p:spTree>
    <p:extLst>
      <p:ext uri="{BB962C8B-B14F-4D97-AF65-F5344CB8AC3E}">
        <p14:creationId xmlns:p14="http://schemas.microsoft.com/office/powerpoint/2010/main" val="1349902167"/>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7" name="Picture 39" descr="A close up of a map&#10;&#10;Description automatically generated">
            <a:extLst>
              <a:ext uri="{FF2B5EF4-FFF2-40B4-BE49-F238E27FC236}">
                <a16:creationId xmlns="" xmlns:a16="http://schemas.microsoft.com/office/drawing/2014/main" id="{A2D2662F-F224-4204-A224-F0E6857BF581}"/>
              </a:ext>
            </a:extLst>
          </p:cNvPr>
          <p:cNvPicPr>
            <a:picLocks noChangeAspect="1"/>
          </p:cNvPicPr>
          <p:nvPr/>
        </p:nvPicPr>
        <p:blipFill rotWithShape="1">
          <a:blip r:embed="rId2">
            <a:extLst>
              <a:ext uri="{28A0092B-C50C-407E-A947-70E740481C1C}">
                <a14:useLocalDpi xmlns:a14="http://schemas.microsoft.com/office/drawing/2010/main" val="0"/>
              </a:ext>
            </a:extLst>
          </a:blip>
          <a:srcRect l="81307"/>
          <a:stretch/>
        </p:blipFill>
        <p:spPr>
          <a:xfrm rot="10800000">
            <a:off x="-1671" y="-20425"/>
            <a:ext cx="1793801" cy="6878425"/>
          </a:xfrm>
          <a:prstGeom prst="rect">
            <a:avLst/>
          </a:prstGeom>
        </p:spPr>
      </p:pic>
      <p:pic>
        <p:nvPicPr>
          <p:cNvPr id="9" name="Picture 73" descr="C:\Users\DELL\Pictures\kau_logo.png">
            <a:extLst>
              <a:ext uri="{FF2B5EF4-FFF2-40B4-BE49-F238E27FC236}">
                <a16:creationId xmlns="" xmlns:a16="http://schemas.microsoft.com/office/drawing/2014/main" id="{8D58A905-B0A5-4A78-9DAD-76C1DEBA8204}"/>
              </a:ext>
            </a:extLst>
          </p:cNvPr>
          <p:cNvPicPr>
            <a:picLocks noChangeAspect="1" noChangeArrowheads="1"/>
          </p:cNvPicPr>
          <p:nvPr/>
        </p:nvPicPr>
        <p:blipFill>
          <a:blip r:embed="rId3" cstate="print"/>
          <a:srcRect/>
          <a:stretch>
            <a:fillRect/>
          </a:stretch>
        </p:blipFill>
        <p:spPr bwMode="auto">
          <a:xfrm>
            <a:off x="540767" y="58607"/>
            <a:ext cx="750844" cy="973087"/>
          </a:xfrm>
          <a:prstGeom prst="rect">
            <a:avLst/>
          </a:prstGeom>
          <a:ln>
            <a:noFill/>
          </a:ln>
          <a:effectLst>
            <a:outerShdw blurRad="190500" algn="tl" rotWithShape="0">
              <a:srgbClr val="000000">
                <a:alpha val="70000"/>
              </a:srgbClr>
            </a:outerShdw>
          </a:effectLst>
        </p:spPr>
      </p:pic>
      <p:sp>
        <p:nvSpPr>
          <p:cNvPr id="4" name="مربع نص 3"/>
          <p:cNvSpPr txBox="1"/>
          <p:nvPr/>
        </p:nvSpPr>
        <p:spPr>
          <a:xfrm>
            <a:off x="-2626875" y="946554"/>
            <a:ext cx="7086126" cy="307777"/>
          </a:xfrm>
          <a:prstGeom prst="rect">
            <a:avLst/>
          </a:prstGeom>
          <a:noFill/>
        </p:spPr>
        <p:txBody>
          <a:bodyPr wrap="square" rtlCol="1">
            <a:spAutoFit/>
          </a:bodyPr>
          <a:lstStyle/>
          <a:p>
            <a:pPr algn="ctr"/>
            <a:r>
              <a:rPr lang="ar-SA" sz="1400" b="1" dirty="0">
                <a:latin typeface="Sakkal Majalla" panose="02000000000000000000" pitchFamily="2" charset="-78"/>
                <a:cs typeface="Sakkal Majalla" panose="02000000000000000000" pitchFamily="2" charset="-78"/>
              </a:rPr>
              <a:t>مركز الوثائق والمحفوظات</a:t>
            </a:r>
          </a:p>
        </p:txBody>
      </p:sp>
      <p:cxnSp>
        <p:nvCxnSpPr>
          <p:cNvPr id="8" name="رابط مستقيم 7"/>
          <p:cNvCxnSpPr/>
          <p:nvPr/>
        </p:nvCxnSpPr>
        <p:spPr>
          <a:xfrm flipH="1">
            <a:off x="1924494" y="924309"/>
            <a:ext cx="10267509" cy="0"/>
          </a:xfrm>
          <a:prstGeom prst="line">
            <a:avLst/>
          </a:prstGeom>
        </p:spPr>
        <p:style>
          <a:lnRef idx="3">
            <a:schemeClr val="accent1"/>
          </a:lnRef>
          <a:fillRef idx="0">
            <a:schemeClr val="accent1"/>
          </a:fillRef>
          <a:effectRef idx="2">
            <a:schemeClr val="accent1"/>
          </a:effectRef>
          <a:fontRef idx="minor">
            <a:schemeClr val="tx1"/>
          </a:fontRef>
        </p:style>
      </p:cxnSp>
      <p:sp>
        <p:nvSpPr>
          <p:cNvPr id="3" name="مستطيل مستدير الزوايا 2"/>
          <p:cNvSpPr/>
          <p:nvPr/>
        </p:nvSpPr>
        <p:spPr>
          <a:xfrm>
            <a:off x="5741582" y="529646"/>
            <a:ext cx="5645889" cy="788517"/>
          </a:xfrm>
          <a:prstGeom prst="roundRect">
            <a:avLst/>
          </a:prstGeom>
          <a:gradFill flip="none" rotWithShape="1">
            <a:gsLst>
              <a:gs pos="0">
                <a:srgbClr val="35B1DE">
                  <a:shade val="30000"/>
                  <a:satMod val="115000"/>
                </a:srgbClr>
              </a:gs>
              <a:gs pos="50000">
                <a:srgbClr val="35B1DE">
                  <a:shade val="67500"/>
                  <a:satMod val="115000"/>
                </a:srgbClr>
              </a:gs>
              <a:gs pos="100000">
                <a:srgbClr val="35B1DE">
                  <a:shade val="100000"/>
                  <a:satMod val="115000"/>
                </a:srgbClr>
              </a:gs>
            </a:gsLst>
            <a:lin ang="18900000" scaled="1"/>
            <a:tileRect/>
          </a:gra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sp>
        <p:nvSpPr>
          <p:cNvPr id="10" name="مربع نص 11">
            <a:extLst>
              <a:ext uri="{FF2B5EF4-FFF2-40B4-BE49-F238E27FC236}">
                <a16:creationId xmlns="" xmlns:a16="http://schemas.microsoft.com/office/drawing/2014/main" id="{6A3E6D9D-D70E-4D97-8C66-AD282B9EC6D2}"/>
              </a:ext>
            </a:extLst>
          </p:cNvPr>
          <p:cNvSpPr txBox="1"/>
          <p:nvPr/>
        </p:nvSpPr>
        <p:spPr>
          <a:xfrm>
            <a:off x="6270169" y="643643"/>
            <a:ext cx="5237019" cy="523220"/>
          </a:xfrm>
          <a:prstGeom prst="rect">
            <a:avLst/>
          </a:prstGeom>
          <a:noFill/>
        </p:spPr>
        <p:txBody>
          <a:bodyPr wrap="square" rtlCol="1">
            <a:spAutoFit/>
          </a:bodyPr>
          <a:lstStyle/>
          <a:p>
            <a:pPr algn="ctr"/>
            <a:r>
              <a:rPr lang="ar-SA" altLang="ar-SA" sz="2800" dirty="0">
                <a:solidFill>
                  <a:schemeClr val="bg1"/>
                </a:solidFill>
                <a:effectLst>
                  <a:outerShdw blurRad="38100" dist="38100" dir="2700000" algn="tl">
                    <a:srgbClr val="000000">
                      <a:alpha val="43137"/>
                    </a:srgbClr>
                  </a:outerShdw>
                </a:effectLst>
                <a:cs typeface="PT Bold Heading" panose="02010400000000000000" pitchFamily="2" charset="-78"/>
              </a:rPr>
              <a:t>تعريفات هامة</a:t>
            </a:r>
            <a:endParaRPr lang="ar-SA" sz="2800" dirty="0">
              <a:solidFill>
                <a:schemeClr val="bg1"/>
              </a:solidFill>
              <a:effectLst>
                <a:outerShdw blurRad="38100" dist="38100" dir="2700000" algn="tl">
                  <a:srgbClr val="000000">
                    <a:alpha val="43137"/>
                  </a:srgbClr>
                </a:outerShdw>
              </a:effectLst>
              <a:cs typeface="PT Bold Heading" panose="02010400000000000000" pitchFamily="2" charset="-78"/>
            </a:endParaRPr>
          </a:p>
        </p:txBody>
      </p:sp>
      <p:sp>
        <p:nvSpPr>
          <p:cNvPr id="11" name="مستطيل 12">
            <a:extLst>
              <a:ext uri="{FF2B5EF4-FFF2-40B4-BE49-F238E27FC236}">
                <a16:creationId xmlns="" xmlns:a16="http://schemas.microsoft.com/office/drawing/2014/main" id="{827CBFAF-CF9C-44B1-ABA2-2B91E0EF0C40}"/>
              </a:ext>
            </a:extLst>
          </p:cNvPr>
          <p:cNvSpPr/>
          <p:nvPr/>
        </p:nvSpPr>
        <p:spPr>
          <a:xfrm>
            <a:off x="1291611" y="1007340"/>
            <a:ext cx="8194392" cy="3477875"/>
          </a:xfrm>
          <a:prstGeom prst="rect">
            <a:avLst/>
          </a:prstGeom>
        </p:spPr>
        <p:txBody>
          <a:bodyPr wrap="square">
            <a:spAutoFit/>
          </a:bodyPr>
          <a:lstStyle/>
          <a:p>
            <a:pPr algn="just"/>
            <a:endParaRPr lang="ar-SA" altLang="ar-SA" sz="2400" dirty="0">
              <a:latin typeface="AL-Mohanad Bold"/>
            </a:endParaRPr>
          </a:p>
          <a:p>
            <a:pPr algn="just">
              <a:buFont typeface="Arial" panose="020B0604020202020204" pitchFamily="34" charset="0"/>
              <a:buNone/>
            </a:pPr>
            <a:r>
              <a:rPr lang="ar-SA" altLang="ar-SA" sz="2800" b="1" dirty="0">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rPr>
              <a:t>الأوعية بجميع أنواعها، التي تحتوي على معلومات سرية يؤدي إفشاؤها إلى الإضرار بالأمن الوطني للدولة أو مصالحها أو سياساتها أو حقوقها، سواء أنتجتها أجهزتها المختلفة أو استقبلتها.</a:t>
            </a:r>
          </a:p>
          <a:p>
            <a:pPr algn="just">
              <a:buFont typeface="Arial" panose="020B0604020202020204" pitchFamily="34" charset="0"/>
              <a:buNone/>
            </a:pPr>
            <a:endParaRPr lang="ar-SA" altLang="ar-SA" sz="2800" b="1" dirty="0">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endParaRPr>
          </a:p>
          <a:p>
            <a:pPr algn="just">
              <a:buFont typeface="Arial" panose="020B0604020202020204" pitchFamily="34" charset="0"/>
              <a:buNone/>
            </a:pPr>
            <a:endParaRPr lang="ar-SA" altLang="ar-SA" sz="2800" b="1" dirty="0">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endParaRPr>
          </a:p>
          <a:p>
            <a:pPr algn="just">
              <a:buFont typeface="Arial" panose="020B0604020202020204" pitchFamily="34" charset="0"/>
              <a:buNone/>
            </a:pPr>
            <a:r>
              <a:rPr lang="ar-SA" altLang="ar-SA" sz="2800" b="1" dirty="0">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rPr>
              <a:t>ما يحصل عليه الموظف - أو يعرفه بحكم وظيفته - من معلومات يؤدي إفشاؤها إلى الإضرار بالأمن الوطني للدولة أو مصالحها أو سياساتها أو حقوقها.</a:t>
            </a:r>
          </a:p>
        </p:txBody>
      </p:sp>
      <p:sp>
        <p:nvSpPr>
          <p:cNvPr id="12" name="Rectangle 11">
            <a:extLst>
              <a:ext uri="{FF2B5EF4-FFF2-40B4-BE49-F238E27FC236}">
                <a16:creationId xmlns="" xmlns:a16="http://schemas.microsoft.com/office/drawing/2014/main" id="{7AD04781-2B30-4AFC-A0EA-C3A1AAC58312}"/>
              </a:ext>
            </a:extLst>
          </p:cNvPr>
          <p:cNvSpPr/>
          <p:nvPr/>
        </p:nvSpPr>
        <p:spPr>
          <a:xfrm>
            <a:off x="9486003" y="1763622"/>
            <a:ext cx="2255737" cy="523214"/>
          </a:xfrm>
          <a:prstGeom prst="rect">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en-GB"/>
          </a:p>
        </p:txBody>
      </p:sp>
      <p:sp>
        <p:nvSpPr>
          <p:cNvPr id="2" name="Rectangle 1">
            <a:extLst>
              <a:ext uri="{FF2B5EF4-FFF2-40B4-BE49-F238E27FC236}">
                <a16:creationId xmlns="" xmlns:a16="http://schemas.microsoft.com/office/drawing/2014/main" id="{DA88335F-6FB9-4C5C-8BC6-45549B2D280A}"/>
              </a:ext>
            </a:extLst>
          </p:cNvPr>
          <p:cNvSpPr/>
          <p:nvPr/>
        </p:nvSpPr>
        <p:spPr>
          <a:xfrm>
            <a:off x="9689570" y="1763616"/>
            <a:ext cx="1697901" cy="523220"/>
          </a:xfrm>
          <a:prstGeom prst="rect">
            <a:avLst/>
          </a:prstGeom>
        </p:spPr>
        <p:txBody>
          <a:bodyPr wrap="none">
            <a:spAutoFit/>
          </a:bodyPr>
          <a:lstStyle/>
          <a:p>
            <a:r>
              <a:rPr lang="ar-SA" altLang="ar-SA" sz="2800" b="1" dirty="0">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rPr>
              <a:t>الوثائق السرية</a:t>
            </a:r>
            <a:endParaRPr lang="en-GB" sz="2800" dirty="0"/>
          </a:p>
        </p:txBody>
      </p:sp>
      <p:sp>
        <p:nvSpPr>
          <p:cNvPr id="13" name="Rectangle 12">
            <a:extLst>
              <a:ext uri="{FF2B5EF4-FFF2-40B4-BE49-F238E27FC236}">
                <a16:creationId xmlns="" xmlns:a16="http://schemas.microsoft.com/office/drawing/2014/main" id="{CBB2EFEA-1DA2-4B52-998C-D5F067A99F08}"/>
              </a:ext>
            </a:extLst>
          </p:cNvPr>
          <p:cNvSpPr/>
          <p:nvPr/>
        </p:nvSpPr>
        <p:spPr>
          <a:xfrm>
            <a:off x="9486002" y="3473258"/>
            <a:ext cx="2255737" cy="523214"/>
          </a:xfrm>
          <a:prstGeom prst="rect">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en-GB"/>
          </a:p>
        </p:txBody>
      </p:sp>
      <p:sp>
        <p:nvSpPr>
          <p:cNvPr id="5" name="Rectangle 4">
            <a:extLst>
              <a:ext uri="{FF2B5EF4-FFF2-40B4-BE49-F238E27FC236}">
                <a16:creationId xmlns="" xmlns:a16="http://schemas.microsoft.com/office/drawing/2014/main" id="{3ECF1F6A-E981-403F-A939-05B5D7C684EC}"/>
              </a:ext>
            </a:extLst>
          </p:cNvPr>
          <p:cNvSpPr/>
          <p:nvPr/>
        </p:nvSpPr>
        <p:spPr>
          <a:xfrm>
            <a:off x="9630267" y="3514326"/>
            <a:ext cx="1967206" cy="523220"/>
          </a:xfrm>
          <a:prstGeom prst="rect">
            <a:avLst/>
          </a:prstGeom>
        </p:spPr>
        <p:txBody>
          <a:bodyPr wrap="none">
            <a:spAutoFit/>
          </a:bodyPr>
          <a:lstStyle/>
          <a:p>
            <a:r>
              <a:rPr lang="ar-SA" altLang="ar-SA" sz="2800" b="1" dirty="0">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rPr>
              <a:t>المعلومات السرية</a:t>
            </a:r>
            <a:endParaRPr lang="en-GB" sz="2800" b="1" dirty="0">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endParaRPr>
          </a:p>
        </p:txBody>
      </p:sp>
      <p:sp>
        <p:nvSpPr>
          <p:cNvPr id="6" name="Rectangle 5">
            <a:extLst>
              <a:ext uri="{FF2B5EF4-FFF2-40B4-BE49-F238E27FC236}">
                <a16:creationId xmlns="" xmlns:a16="http://schemas.microsoft.com/office/drawing/2014/main" id="{405C8143-34DB-4817-810C-35C125D1481B}"/>
              </a:ext>
            </a:extLst>
          </p:cNvPr>
          <p:cNvSpPr/>
          <p:nvPr/>
        </p:nvSpPr>
        <p:spPr>
          <a:xfrm>
            <a:off x="1524000" y="4920231"/>
            <a:ext cx="10217739" cy="954107"/>
          </a:xfrm>
          <a:prstGeom prst="rect">
            <a:avLst/>
          </a:prstGeom>
        </p:spPr>
        <p:txBody>
          <a:bodyPr wrap="square">
            <a:spAutoFit/>
          </a:bodyPr>
          <a:lstStyle/>
          <a:p>
            <a:pPr algn="just">
              <a:buFont typeface="Arial" panose="020B0604020202020204" pitchFamily="34" charset="0"/>
              <a:buNone/>
            </a:pPr>
            <a:r>
              <a:rPr lang="ar-SA" altLang="ar-SA" sz="2800" b="1" dirty="0">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rPr>
              <a:t>تحدد لائحة الوثائق السرية وقوائمها، التي يصدرها المركز الوطني للوثائق والمحفوظات - بالتنسيق مع الجهات ذات العلاقة - أسماء هذه الوثائق، ودرجات سريتها، وموضوعاتها. </a:t>
            </a:r>
          </a:p>
        </p:txBody>
      </p:sp>
    </p:spTree>
    <p:extLst>
      <p:ext uri="{BB962C8B-B14F-4D97-AF65-F5344CB8AC3E}">
        <p14:creationId xmlns:p14="http://schemas.microsoft.com/office/powerpoint/2010/main" val="352027404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6" name="Picture 105" descr="A close up of a map&#10;&#10;Description automatically generated">
            <a:extLst>
              <a:ext uri="{FF2B5EF4-FFF2-40B4-BE49-F238E27FC236}">
                <a16:creationId xmlns="" xmlns:a16="http://schemas.microsoft.com/office/drawing/2014/main" id="{508BBA26-1525-4B0A-AAE3-21995F2B5DEF}"/>
              </a:ext>
            </a:extLst>
          </p:cNvPr>
          <p:cNvPicPr>
            <a:picLocks noChangeAspect="1"/>
          </p:cNvPicPr>
          <p:nvPr/>
        </p:nvPicPr>
        <p:blipFill rotWithShape="1">
          <a:blip r:embed="rId2">
            <a:extLst>
              <a:ext uri="{28A0092B-C50C-407E-A947-70E740481C1C}">
                <a14:useLocalDpi xmlns:a14="http://schemas.microsoft.com/office/drawing/2010/main" val="0"/>
              </a:ext>
            </a:extLst>
          </a:blip>
          <a:srcRect r="65800"/>
          <a:stretch/>
        </p:blipFill>
        <p:spPr>
          <a:xfrm>
            <a:off x="2" y="1"/>
            <a:ext cx="3281799" cy="6878425"/>
          </a:xfrm>
          <a:prstGeom prst="rect">
            <a:avLst/>
          </a:prstGeom>
        </p:spPr>
      </p:pic>
      <p:pic>
        <p:nvPicPr>
          <p:cNvPr id="7" name="Picture 39" descr="A close up of a map&#10;&#10;Description automatically generated">
            <a:extLst>
              <a:ext uri="{FF2B5EF4-FFF2-40B4-BE49-F238E27FC236}">
                <a16:creationId xmlns="" xmlns:a16="http://schemas.microsoft.com/office/drawing/2014/main" id="{A2D2662F-F224-4204-A224-F0E6857BF581}"/>
              </a:ext>
            </a:extLst>
          </p:cNvPr>
          <p:cNvPicPr>
            <a:picLocks noChangeAspect="1"/>
          </p:cNvPicPr>
          <p:nvPr/>
        </p:nvPicPr>
        <p:blipFill rotWithShape="1">
          <a:blip r:embed="rId2">
            <a:extLst>
              <a:ext uri="{28A0092B-C50C-407E-A947-70E740481C1C}">
                <a14:useLocalDpi xmlns:a14="http://schemas.microsoft.com/office/drawing/2010/main" val="0"/>
              </a:ext>
            </a:extLst>
          </a:blip>
          <a:srcRect l="81307"/>
          <a:stretch/>
        </p:blipFill>
        <p:spPr>
          <a:xfrm>
            <a:off x="10398201" y="-8544"/>
            <a:ext cx="1793801" cy="6866543"/>
          </a:xfrm>
          <a:prstGeom prst="rect">
            <a:avLst/>
          </a:prstGeom>
        </p:spPr>
      </p:pic>
      <p:pic>
        <p:nvPicPr>
          <p:cNvPr id="9" name="Picture 73" descr="C:\Users\DELL\Pictures\kau_logo.png">
            <a:extLst>
              <a:ext uri="{FF2B5EF4-FFF2-40B4-BE49-F238E27FC236}">
                <a16:creationId xmlns="" xmlns:a16="http://schemas.microsoft.com/office/drawing/2014/main" id="{8D58A905-B0A5-4A78-9DAD-76C1DEBA8204}"/>
              </a:ext>
            </a:extLst>
          </p:cNvPr>
          <p:cNvPicPr>
            <a:picLocks noChangeAspect="1" noChangeArrowheads="1"/>
          </p:cNvPicPr>
          <p:nvPr/>
        </p:nvPicPr>
        <p:blipFill>
          <a:blip r:embed="rId3" cstate="print"/>
          <a:srcRect/>
          <a:stretch>
            <a:fillRect/>
          </a:stretch>
        </p:blipFill>
        <p:spPr bwMode="auto">
          <a:xfrm>
            <a:off x="540767" y="58607"/>
            <a:ext cx="750844" cy="973087"/>
          </a:xfrm>
          <a:prstGeom prst="rect">
            <a:avLst/>
          </a:prstGeom>
          <a:ln>
            <a:noFill/>
          </a:ln>
          <a:effectLst>
            <a:outerShdw blurRad="190500" algn="tl" rotWithShape="0">
              <a:srgbClr val="000000">
                <a:alpha val="70000"/>
              </a:srgbClr>
            </a:outerShdw>
          </a:effectLst>
        </p:spPr>
      </p:pic>
      <p:sp>
        <p:nvSpPr>
          <p:cNvPr id="4" name="مربع نص 3"/>
          <p:cNvSpPr txBox="1"/>
          <p:nvPr/>
        </p:nvSpPr>
        <p:spPr>
          <a:xfrm>
            <a:off x="-2626875" y="946554"/>
            <a:ext cx="7086126" cy="307777"/>
          </a:xfrm>
          <a:prstGeom prst="rect">
            <a:avLst/>
          </a:prstGeom>
          <a:noFill/>
        </p:spPr>
        <p:txBody>
          <a:bodyPr wrap="square" rtlCol="1">
            <a:spAutoFit/>
          </a:bodyPr>
          <a:lstStyle/>
          <a:p>
            <a:pPr algn="ctr"/>
            <a:r>
              <a:rPr lang="ar-SA" sz="1400" b="1" dirty="0">
                <a:latin typeface="Sakkal Majalla" panose="02000000000000000000" pitchFamily="2" charset="-78"/>
                <a:cs typeface="Sakkal Majalla" panose="02000000000000000000" pitchFamily="2" charset="-78"/>
              </a:rPr>
              <a:t>مركز الوثائق والمحفوظات</a:t>
            </a:r>
          </a:p>
        </p:txBody>
      </p:sp>
      <p:cxnSp>
        <p:nvCxnSpPr>
          <p:cNvPr id="8" name="رابط مستقيم 7"/>
          <p:cNvCxnSpPr/>
          <p:nvPr/>
        </p:nvCxnSpPr>
        <p:spPr>
          <a:xfrm flipH="1">
            <a:off x="1924494" y="924309"/>
            <a:ext cx="10267509" cy="0"/>
          </a:xfrm>
          <a:prstGeom prst="line">
            <a:avLst/>
          </a:prstGeom>
        </p:spPr>
        <p:style>
          <a:lnRef idx="3">
            <a:schemeClr val="accent1"/>
          </a:lnRef>
          <a:fillRef idx="0">
            <a:schemeClr val="accent1"/>
          </a:fillRef>
          <a:effectRef idx="2">
            <a:schemeClr val="accent1"/>
          </a:effectRef>
          <a:fontRef idx="minor">
            <a:schemeClr val="tx1"/>
          </a:fontRef>
        </p:style>
      </p:cxnSp>
      <p:sp>
        <p:nvSpPr>
          <p:cNvPr id="3" name="مستطيل مستدير الزوايا 2"/>
          <p:cNvSpPr/>
          <p:nvPr/>
        </p:nvSpPr>
        <p:spPr>
          <a:xfrm>
            <a:off x="5741582" y="529646"/>
            <a:ext cx="5645889" cy="788517"/>
          </a:xfrm>
          <a:prstGeom prst="roundRect">
            <a:avLst/>
          </a:prstGeom>
          <a:gradFill flip="none" rotWithShape="1">
            <a:gsLst>
              <a:gs pos="0">
                <a:srgbClr val="35B1DE">
                  <a:shade val="30000"/>
                  <a:satMod val="115000"/>
                </a:srgbClr>
              </a:gs>
              <a:gs pos="50000">
                <a:srgbClr val="35B1DE">
                  <a:shade val="67500"/>
                  <a:satMod val="115000"/>
                </a:srgbClr>
              </a:gs>
              <a:gs pos="100000">
                <a:srgbClr val="35B1DE">
                  <a:shade val="100000"/>
                  <a:satMod val="115000"/>
                </a:srgbClr>
              </a:gs>
            </a:gsLst>
            <a:lin ang="18900000" scaled="1"/>
            <a:tileRect/>
          </a:gra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sp>
        <p:nvSpPr>
          <p:cNvPr id="14" name="TextBox 13">
            <a:extLst>
              <a:ext uri="{FF2B5EF4-FFF2-40B4-BE49-F238E27FC236}">
                <a16:creationId xmlns="" xmlns:a16="http://schemas.microsoft.com/office/drawing/2014/main" id="{0D034821-45ED-43B3-817B-51718169F971}"/>
              </a:ext>
            </a:extLst>
          </p:cNvPr>
          <p:cNvSpPr txBox="1"/>
          <p:nvPr/>
        </p:nvSpPr>
        <p:spPr>
          <a:xfrm>
            <a:off x="5837706" y="684944"/>
            <a:ext cx="3744861" cy="523220"/>
          </a:xfrm>
          <a:prstGeom prst="rect">
            <a:avLst/>
          </a:prstGeom>
          <a:noFill/>
        </p:spPr>
        <p:txBody>
          <a:bodyPr wrap="square" rtlCol="0">
            <a:spAutoFit/>
          </a:bodyPr>
          <a:lstStyle/>
          <a:p>
            <a:pPr algn="r" rtl="1"/>
            <a:r>
              <a:rPr lang="ar-SA" sz="2800" dirty="0">
                <a:solidFill>
                  <a:schemeClr val="bg1"/>
                </a:solidFill>
                <a:effectLst>
                  <a:outerShdw blurRad="38100" dist="38100" dir="2700000" algn="tl">
                    <a:srgbClr val="000000">
                      <a:alpha val="43137"/>
                    </a:srgbClr>
                  </a:outerShdw>
                </a:effectLst>
                <a:cs typeface="PT Bold Heading" panose="02010400000000000000" pitchFamily="2" charset="-78"/>
              </a:rPr>
              <a:t>اتفاقية </a:t>
            </a:r>
            <a:r>
              <a:rPr lang="ar-SA" sz="2800" dirty="0" smtClean="0">
                <a:solidFill>
                  <a:schemeClr val="bg1"/>
                </a:solidFill>
                <a:effectLst>
                  <a:outerShdw blurRad="38100" dist="38100" dir="2700000" algn="tl">
                    <a:srgbClr val="000000">
                      <a:alpha val="43137"/>
                    </a:srgbClr>
                  </a:outerShdw>
                </a:effectLst>
                <a:cs typeface="PT Bold Heading" panose="02010400000000000000" pitchFamily="2" charset="-78"/>
              </a:rPr>
              <a:t>ورشة العمل</a:t>
            </a:r>
            <a:endParaRPr lang="en-GB" sz="2800" dirty="0">
              <a:solidFill>
                <a:schemeClr val="bg1"/>
              </a:solidFill>
              <a:effectLst>
                <a:outerShdw blurRad="38100" dist="38100" dir="2700000" algn="tl">
                  <a:srgbClr val="000000">
                    <a:alpha val="43137"/>
                  </a:srgbClr>
                </a:outerShdw>
              </a:effectLst>
              <a:cs typeface="PT Bold Heading" panose="02010400000000000000" pitchFamily="2" charset="-78"/>
            </a:endParaRPr>
          </a:p>
        </p:txBody>
      </p:sp>
      <p:pic>
        <p:nvPicPr>
          <p:cNvPr id="15" name="Picture 14">
            <a:extLst>
              <a:ext uri="{FF2B5EF4-FFF2-40B4-BE49-F238E27FC236}">
                <a16:creationId xmlns="" xmlns:a16="http://schemas.microsoft.com/office/drawing/2014/main" id="{5E93C309-A0A1-4B57-89C4-EF179F156EEA}"/>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7165772" y="2381980"/>
            <a:ext cx="1145820" cy="1145820"/>
          </a:xfrm>
          <a:prstGeom prst="rect">
            <a:avLst/>
          </a:prstGeom>
        </p:spPr>
      </p:pic>
      <p:pic>
        <p:nvPicPr>
          <p:cNvPr id="16" name="Picture 15">
            <a:extLst>
              <a:ext uri="{FF2B5EF4-FFF2-40B4-BE49-F238E27FC236}">
                <a16:creationId xmlns="" xmlns:a16="http://schemas.microsoft.com/office/drawing/2014/main" id="{592730AF-893F-4F92-8C68-720C4489F7AD}"/>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8602973" y="2482214"/>
            <a:ext cx="956864" cy="956864"/>
          </a:xfrm>
          <a:prstGeom prst="rect">
            <a:avLst/>
          </a:prstGeom>
        </p:spPr>
      </p:pic>
      <p:pic>
        <p:nvPicPr>
          <p:cNvPr id="17" name="Picture 16">
            <a:extLst>
              <a:ext uri="{FF2B5EF4-FFF2-40B4-BE49-F238E27FC236}">
                <a16:creationId xmlns="" xmlns:a16="http://schemas.microsoft.com/office/drawing/2014/main" id="{C1DB7A7A-8F22-46EF-B03F-5EC9E62A4CDC}"/>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4726318" y="2476146"/>
            <a:ext cx="937921" cy="962932"/>
          </a:xfrm>
          <a:prstGeom prst="rect">
            <a:avLst/>
          </a:prstGeom>
        </p:spPr>
      </p:pic>
      <p:pic>
        <p:nvPicPr>
          <p:cNvPr id="18" name="Picture 17">
            <a:extLst>
              <a:ext uri="{FF2B5EF4-FFF2-40B4-BE49-F238E27FC236}">
                <a16:creationId xmlns="" xmlns:a16="http://schemas.microsoft.com/office/drawing/2014/main" id="{A3AA4A3A-1BB2-477A-BA3A-2BE30F47547A}"/>
              </a:ext>
            </a:extLst>
          </p:cNvPr>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3434246" y="2468564"/>
            <a:ext cx="992196" cy="992196"/>
          </a:xfrm>
          <a:prstGeom prst="rect">
            <a:avLst/>
          </a:prstGeom>
        </p:spPr>
      </p:pic>
      <p:pic>
        <p:nvPicPr>
          <p:cNvPr id="20" name="Picture 19" descr="A close up of a sign&#10;&#10;Description generated with very high confidence">
            <a:extLst>
              <a:ext uri="{FF2B5EF4-FFF2-40B4-BE49-F238E27FC236}">
                <a16:creationId xmlns="" xmlns:a16="http://schemas.microsoft.com/office/drawing/2014/main" id="{4E4F9765-25FE-4FFF-8B7D-6C97FCA3473C}"/>
              </a:ext>
            </a:extLst>
          </p:cNvPr>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9851218" y="2544365"/>
            <a:ext cx="840595" cy="840595"/>
          </a:xfrm>
          <a:prstGeom prst="rect">
            <a:avLst/>
          </a:prstGeom>
        </p:spPr>
      </p:pic>
      <p:graphicFrame>
        <p:nvGraphicFramePr>
          <p:cNvPr id="21" name="Table 20">
            <a:extLst>
              <a:ext uri="{FF2B5EF4-FFF2-40B4-BE49-F238E27FC236}">
                <a16:creationId xmlns="" xmlns:a16="http://schemas.microsoft.com/office/drawing/2014/main" id="{56438ABB-B1F0-4C42-82AD-C6721D52EFDF}"/>
              </a:ext>
            </a:extLst>
          </p:cNvPr>
          <p:cNvGraphicFramePr>
            <a:graphicFrameLocks noGrp="1"/>
          </p:cNvGraphicFramePr>
          <p:nvPr>
            <p:extLst>
              <p:ext uri="{D42A27DB-BD31-4B8C-83A1-F6EECF244321}">
                <p14:modId xmlns:p14="http://schemas.microsoft.com/office/powerpoint/2010/main" val="3112519271"/>
              </p:ext>
            </p:extLst>
          </p:nvPr>
        </p:nvGraphicFramePr>
        <p:xfrm>
          <a:off x="2006223" y="3748207"/>
          <a:ext cx="8892331" cy="1737360"/>
        </p:xfrm>
        <a:graphic>
          <a:graphicData uri="http://schemas.openxmlformats.org/drawingml/2006/table">
            <a:tbl>
              <a:tblPr firstRow="1" bandRow="1">
                <a:tableStyleId>{5C22544A-7EE6-4342-B048-85BDC9FD1C3A}</a:tableStyleId>
              </a:tblPr>
              <a:tblGrid>
                <a:gridCol w="1270333">
                  <a:extLst>
                    <a:ext uri="{9D8B030D-6E8A-4147-A177-3AD203B41FA5}">
                      <a16:colId xmlns="" xmlns:a16="http://schemas.microsoft.com/office/drawing/2014/main" val="3812946109"/>
                    </a:ext>
                  </a:extLst>
                </a:gridCol>
                <a:gridCol w="1270333">
                  <a:extLst>
                    <a:ext uri="{9D8B030D-6E8A-4147-A177-3AD203B41FA5}">
                      <a16:colId xmlns="" xmlns:a16="http://schemas.microsoft.com/office/drawing/2014/main" val="1982667660"/>
                    </a:ext>
                  </a:extLst>
                </a:gridCol>
                <a:gridCol w="1270333">
                  <a:extLst>
                    <a:ext uri="{9D8B030D-6E8A-4147-A177-3AD203B41FA5}">
                      <a16:colId xmlns="" xmlns:a16="http://schemas.microsoft.com/office/drawing/2014/main" val="1318271910"/>
                    </a:ext>
                  </a:extLst>
                </a:gridCol>
                <a:gridCol w="1270333">
                  <a:extLst>
                    <a:ext uri="{9D8B030D-6E8A-4147-A177-3AD203B41FA5}">
                      <a16:colId xmlns="" xmlns:a16="http://schemas.microsoft.com/office/drawing/2014/main" val="1067998908"/>
                    </a:ext>
                  </a:extLst>
                </a:gridCol>
                <a:gridCol w="1270333">
                  <a:extLst>
                    <a:ext uri="{9D8B030D-6E8A-4147-A177-3AD203B41FA5}">
                      <a16:colId xmlns="" xmlns:a16="http://schemas.microsoft.com/office/drawing/2014/main" val="409194690"/>
                    </a:ext>
                  </a:extLst>
                </a:gridCol>
                <a:gridCol w="1270333">
                  <a:extLst>
                    <a:ext uri="{9D8B030D-6E8A-4147-A177-3AD203B41FA5}">
                      <a16:colId xmlns="" xmlns:a16="http://schemas.microsoft.com/office/drawing/2014/main" val="146948521"/>
                    </a:ext>
                  </a:extLst>
                </a:gridCol>
                <a:gridCol w="1270333">
                  <a:extLst>
                    <a:ext uri="{9D8B030D-6E8A-4147-A177-3AD203B41FA5}">
                      <a16:colId xmlns="" xmlns:a16="http://schemas.microsoft.com/office/drawing/2014/main" val="1573942354"/>
                    </a:ext>
                  </a:extLst>
                </a:gridCol>
              </a:tblGrid>
              <a:tr h="257194">
                <a:tc>
                  <a:txBody>
                    <a:bodyPr/>
                    <a:lstStyle/>
                    <a:p>
                      <a:pPr marL="0" marR="0" lvl="0" indent="0" algn="ctr" defTabSz="914400" rtl="1" eaLnBrk="1" fontAlgn="auto" latinLnBrk="0" hangingPunct="1">
                        <a:lnSpc>
                          <a:spcPct val="150000"/>
                        </a:lnSpc>
                        <a:spcBef>
                          <a:spcPts val="0"/>
                        </a:spcBef>
                        <a:spcAft>
                          <a:spcPts val="0"/>
                        </a:spcAft>
                        <a:buClrTx/>
                        <a:buSzTx/>
                        <a:buFont typeface="Arial" panose="020B0604020202020204" pitchFamily="34" charset="0"/>
                        <a:buNone/>
                        <a:tabLst/>
                        <a:defRPr/>
                      </a:pPr>
                      <a:r>
                        <a:rPr lang="ar-SA" sz="1200" b="0" dirty="0">
                          <a:solidFill>
                            <a:schemeClr val="tx1"/>
                          </a:solidFill>
                          <a:effectLst/>
                          <a:cs typeface="PT Bold Heading" panose="02010400000000000000" pitchFamily="2" charset="-78"/>
                        </a:rPr>
                        <a:t>لا يستخدم للغرض التجاري والمشاركة متاحة مع الآخرين مع الإشارة لجهود معدين العرض</a:t>
                      </a:r>
                      <a:endParaRPr lang="en-GB" sz="1200" b="0" dirty="0">
                        <a:solidFill>
                          <a:schemeClr val="tx1"/>
                        </a:solidFill>
                        <a:effectLst/>
                        <a:cs typeface="PT Bold Heading" panose="02010400000000000000" pitchFamily="2" charset="-78"/>
                      </a:endParaRPr>
                    </a:p>
                    <a:p>
                      <a:pPr marL="0" indent="0" algn="ctr" rtl="1">
                        <a:lnSpc>
                          <a:spcPct val="150000"/>
                        </a:lnSpc>
                        <a:buFont typeface="Arial" panose="020B0604020202020204" pitchFamily="34" charset="0"/>
                        <a:buNone/>
                      </a:pPr>
                      <a:endParaRPr lang="en-GB" sz="1200" b="0" dirty="0">
                        <a:solidFill>
                          <a:srgbClr val="2CA0D6"/>
                        </a:solidFill>
                        <a:effectLst/>
                        <a:cs typeface="PT Bold Heading" panose="02010400000000000000" pitchFamily="2" charset="-78"/>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indent="0" algn="ctr" rtl="1">
                        <a:lnSpc>
                          <a:spcPct val="150000"/>
                        </a:lnSpc>
                        <a:buFont typeface="Arial" panose="020B0604020202020204" pitchFamily="34" charset="0"/>
                        <a:buNone/>
                      </a:pPr>
                      <a:r>
                        <a:rPr lang="ar-SA" sz="1200" b="0" dirty="0">
                          <a:solidFill>
                            <a:srgbClr val="14619A"/>
                          </a:solidFill>
                          <a:effectLst/>
                          <a:cs typeface="PT Bold Heading" panose="02010400000000000000" pitchFamily="2" charset="-78"/>
                        </a:rPr>
                        <a:t>التفاعل مع مجموعتك والعمل بروح الفريق الواحد يثري التدريب</a:t>
                      </a:r>
                      <a:endParaRPr lang="en-GB" sz="1200" b="0" dirty="0">
                        <a:solidFill>
                          <a:srgbClr val="14619A"/>
                        </a:solidFill>
                        <a:effectLst/>
                        <a:cs typeface="PT Bold Heading" panose="02010400000000000000" pitchFamily="2" charset="-78"/>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1" eaLnBrk="1" fontAlgn="auto" latinLnBrk="0" hangingPunct="1">
                        <a:lnSpc>
                          <a:spcPct val="150000"/>
                        </a:lnSpc>
                        <a:spcBef>
                          <a:spcPts val="0"/>
                        </a:spcBef>
                        <a:spcAft>
                          <a:spcPts val="0"/>
                        </a:spcAft>
                        <a:buClrTx/>
                        <a:buSzTx/>
                        <a:buFont typeface="Arial" panose="020B0604020202020204" pitchFamily="34" charset="0"/>
                        <a:buNone/>
                        <a:tabLst/>
                        <a:defRPr/>
                      </a:pPr>
                      <a:r>
                        <a:rPr lang="ar-SA" sz="1200" b="0" dirty="0">
                          <a:solidFill>
                            <a:srgbClr val="2CA0D6"/>
                          </a:solidFill>
                          <a:effectLst/>
                          <a:cs typeface="PT Bold Heading" panose="02010400000000000000" pitchFamily="2" charset="-78"/>
                        </a:rPr>
                        <a:t>التعاون مع المدرب والمتدربين طيلة ورشة العمل دليل على رقيك</a:t>
                      </a:r>
                    </a:p>
                    <a:p>
                      <a:pPr marL="0" indent="0" algn="ctr" rtl="1">
                        <a:lnSpc>
                          <a:spcPct val="150000"/>
                        </a:lnSpc>
                        <a:buFont typeface="Arial" panose="020B0604020202020204" pitchFamily="34" charset="0"/>
                        <a:buNone/>
                      </a:pPr>
                      <a:endParaRPr lang="en-GB" sz="1200" b="0" dirty="0">
                        <a:solidFill>
                          <a:schemeClr val="tx1"/>
                        </a:solidFill>
                        <a:effectLst/>
                        <a:cs typeface="PT Bold Heading" panose="02010400000000000000" pitchFamily="2" charset="-78"/>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1" eaLnBrk="1" fontAlgn="auto" latinLnBrk="0" hangingPunct="1">
                        <a:lnSpc>
                          <a:spcPct val="150000"/>
                        </a:lnSpc>
                        <a:spcBef>
                          <a:spcPts val="0"/>
                        </a:spcBef>
                        <a:spcAft>
                          <a:spcPts val="0"/>
                        </a:spcAft>
                        <a:buClrTx/>
                        <a:buSzTx/>
                        <a:buFont typeface="Arial" panose="020B0604020202020204" pitchFamily="34" charset="0"/>
                        <a:buNone/>
                        <a:tabLst/>
                        <a:defRPr/>
                      </a:pPr>
                      <a:r>
                        <a:rPr lang="ar-SA" sz="1200" b="0" dirty="0">
                          <a:solidFill>
                            <a:schemeClr val="tx1"/>
                          </a:solidFill>
                          <a:effectLst/>
                          <a:cs typeface="PT Bold Heading" panose="02010400000000000000" pitchFamily="2" charset="-78"/>
                        </a:rPr>
                        <a:t>الالتزام بوقت البرنامج ووقت الاستراحة لنجاح التدريب ولراحتك</a:t>
                      </a:r>
                      <a:endParaRPr lang="en-GB" sz="1200" b="0" dirty="0">
                        <a:solidFill>
                          <a:schemeClr val="tx1"/>
                        </a:solidFill>
                        <a:effectLst/>
                        <a:cs typeface="PT Bold Heading" panose="02010400000000000000" pitchFamily="2" charset="-78"/>
                      </a:endParaRPr>
                    </a:p>
                    <a:p>
                      <a:pPr marL="0" indent="0" algn="ctr" rtl="1">
                        <a:lnSpc>
                          <a:spcPct val="150000"/>
                        </a:lnSpc>
                        <a:buFont typeface="Arial" panose="020B0604020202020204" pitchFamily="34" charset="0"/>
                        <a:buNone/>
                      </a:pPr>
                      <a:endParaRPr lang="en-GB" sz="1200" b="0" dirty="0">
                        <a:solidFill>
                          <a:srgbClr val="1BBCCE"/>
                        </a:solidFill>
                        <a:effectLst/>
                        <a:cs typeface="PT Bold Heading" panose="02010400000000000000" pitchFamily="2" charset="-78"/>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indent="0" algn="ctr" rtl="1">
                        <a:lnSpc>
                          <a:spcPct val="150000"/>
                        </a:lnSpc>
                        <a:buFont typeface="Arial" panose="020B0604020202020204" pitchFamily="34" charset="0"/>
                        <a:buNone/>
                      </a:pPr>
                      <a:r>
                        <a:rPr lang="ar-SA" sz="1200" b="0" dirty="0">
                          <a:solidFill>
                            <a:srgbClr val="1BBCCE"/>
                          </a:solidFill>
                          <a:effectLst/>
                          <a:cs typeface="PT Bold Heading" panose="02010400000000000000" pitchFamily="2" charset="-78"/>
                        </a:rPr>
                        <a:t>الأسئلة والنقاش أثناء التدريب متاحة في محتوى الورشة</a:t>
                      </a:r>
                      <a:endParaRPr lang="en-GB" sz="1200" b="0" dirty="0">
                        <a:solidFill>
                          <a:srgbClr val="1BBCCE"/>
                        </a:solidFill>
                        <a:effectLst/>
                        <a:cs typeface="PT Bold Heading" panose="02010400000000000000" pitchFamily="2" charset="-78"/>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indent="0" algn="ctr" rtl="1">
                        <a:lnSpc>
                          <a:spcPct val="150000"/>
                        </a:lnSpc>
                        <a:buFont typeface="Arial" panose="020B0604020202020204" pitchFamily="34" charset="0"/>
                        <a:buNone/>
                      </a:pPr>
                      <a:r>
                        <a:rPr lang="ar-SA" sz="1200" b="0" dirty="0">
                          <a:solidFill>
                            <a:srgbClr val="E0995E"/>
                          </a:solidFill>
                          <a:effectLst/>
                          <a:cs typeface="PT Bold Heading" panose="02010400000000000000" pitchFamily="2" charset="-78"/>
                        </a:rPr>
                        <a:t>الجوال يشتت تركيزك واستيعابك ويؤثر على المتدربين</a:t>
                      </a:r>
                      <a:endParaRPr lang="en-GB" sz="1200" b="0" dirty="0">
                        <a:solidFill>
                          <a:srgbClr val="E0995E"/>
                        </a:solidFill>
                        <a:effectLst/>
                        <a:cs typeface="PT Bold Heading" panose="02010400000000000000" pitchFamily="2" charset="-78"/>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indent="0" algn="ctr" rtl="1">
                        <a:lnSpc>
                          <a:spcPct val="150000"/>
                        </a:lnSpc>
                        <a:buFont typeface="Arial" panose="020B0604020202020204" pitchFamily="34" charset="0"/>
                        <a:buNone/>
                      </a:pPr>
                      <a:r>
                        <a:rPr lang="ar-SA" sz="1200" b="0" dirty="0">
                          <a:solidFill>
                            <a:srgbClr val="008000"/>
                          </a:solidFill>
                          <a:effectLst/>
                          <a:cs typeface="PT Bold Heading" panose="02010400000000000000" pitchFamily="2" charset="-78"/>
                        </a:rPr>
                        <a:t>تفقد مخارج الطوارئ قبل البدء بالورشة</a:t>
                      </a:r>
                      <a:endParaRPr lang="en-GB" sz="1200" b="0" dirty="0">
                        <a:solidFill>
                          <a:srgbClr val="008000"/>
                        </a:solidFill>
                        <a:effectLst/>
                        <a:cs typeface="PT Bold Heading" panose="02010400000000000000" pitchFamily="2" charset="-78"/>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 xmlns:a16="http://schemas.microsoft.com/office/drawing/2014/main" val="486425914"/>
                  </a:ext>
                </a:extLst>
              </a:tr>
            </a:tbl>
          </a:graphicData>
        </a:graphic>
      </p:graphicFrame>
      <p:pic>
        <p:nvPicPr>
          <p:cNvPr id="22" name="Picture 21" descr="A picture containing clipart&#10;&#10;Description generated with very high confidence">
            <a:extLst>
              <a:ext uri="{FF2B5EF4-FFF2-40B4-BE49-F238E27FC236}">
                <a16:creationId xmlns="" xmlns:a16="http://schemas.microsoft.com/office/drawing/2014/main" id="{130302CF-7ABB-4743-848A-F12C90F49537}"/>
              </a:ext>
            </a:extLst>
          </p:cNvPr>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2148836" y="2764851"/>
            <a:ext cx="904239" cy="452120"/>
          </a:xfrm>
          <a:prstGeom prst="rect">
            <a:avLst/>
          </a:prstGeom>
        </p:spPr>
      </p:pic>
      <p:pic>
        <p:nvPicPr>
          <p:cNvPr id="23" name="Picture 22">
            <a:extLst>
              <a:ext uri="{FF2B5EF4-FFF2-40B4-BE49-F238E27FC236}">
                <a16:creationId xmlns="" xmlns:a16="http://schemas.microsoft.com/office/drawing/2014/main" id="{9BBD41FD-0697-4553-B517-0F1D1B7C1C46}"/>
              </a:ext>
            </a:extLst>
          </p:cNvPr>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5964115" y="2544365"/>
            <a:ext cx="910276" cy="910276"/>
          </a:xfrm>
          <a:prstGeom prst="rect">
            <a:avLst/>
          </a:prstGeom>
        </p:spPr>
      </p:pic>
    </p:spTree>
    <p:extLst>
      <p:ext uri="{BB962C8B-B14F-4D97-AF65-F5344CB8AC3E}">
        <p14:creationId xmlns:p14="http://schemas.microsoft.com/office/powerpoint/2010/main" val="3909056768"/>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7" name="Picture 39" descr="A close up of a map&#10;&#10;Description automatically generated">
            <a:extLst>
              <a:ext uri="{FF2B5EF4-FFF2-40B4-BE49-F238E27FC236}">
                <a16:creationId xmlns="" xmlns:a16="http://schemas.microsoft.com/office/drawing/2014/main" id="{A2D2662F-F224-4204-A224-F0E6857BF581}"/>
              </a:ext>
            </a:extLst>
          </p:cNvPr>
          <p:cNvPicPr>
            <a:picLocks noChangeAspect="1"/>
          </p:cNvPicPr>
          <p:nvPr/>
        </p:nvPicPr>
        <p:blipFill rotWithShape="1">
          <a:blip r:embed="rId2">
            <a:extLst>
              <a:ext uri="{28A0092B-C50C-407E-A947-70E740481C1C}">
                <a14:useLocalDpi xmlns:a14="http://schemas.microsoft.com/office/drawing/2010/main" val="0"/>
              </a:ext>
            </a:extLst>
          </a:blip>
          <a:srcRect l="81307"/>
          <a:stretch/>
        </p:blipFill>
        <p:spPr>
          <a:xfrm rot="10800000">
            <a:off x="-1671" y="-20425"/>
            <a:ext cx="1793801" cy="6878425"/>
          </a:xfrm>
          <a:prstGeom prst="rect">
            <a:avLst/>
          </a:prstGeom>
        </p:spPr>
      </p:pic>
      <p:pic>
        <p:nvPicPr>
          <p:cNvPr id="9" name="Picture 73" descr="C:\Users\DELL\Pictures\kau_logo.png">
            <a:extLst>
              <a:ext uri="{FF2B5EF4-FFF2-40B4-BE49-F238E27FC236}">
                <a16:creationId xmlns="" xmlns:a16="http://schemas.microsoft.com/office/drawing/2014/main" id="{8D58A905-B0A5-4A78-9DAD-76C1DEBA8204}"/>
              </a:ext>
            </a:extLst>
          </p:cNvPr>
          <p:cNvPicPr>
            <a:picLocks noChangeAspect="1" noChangeArrowheads="1"/>
          </p:cNvPicPr>
          <p:nvPr/>
        </p:nvPicPr>
        <p:blipFill>
          <a:blip r:embed="rId3" cstate="print"/>
          <a:srcRect/>
          <a:stretch>
            <a:fillRect/>
          </a:stretch>
        </p:blipFill>
        <p:spPr bwMode="auto">
          <a:xfrm>
            <a:off x="540767" y="58607"/>
            <a:ext cx="750844" cy="973087"/>
          </a:xfrm>
          <a:prstGeom prst="rect">
            <a:avLst/>
          </a:prstGeom>
          <a:ln>
            <a:noFill/>
          </a:ln>
          <a:effectLst>
            <a:outerShdw blurRad="190500" algn="tl" rotWithShape="0">
              <a:srgbClr val="000000">
                <a:alpha val="70000"/>
              </a:srgbClr>
            </a:outerShdw>
          </a:effectLst>
        </p:spPr>
      </p:pic>
      <p:sp>
        <p:nvSpPr>
          <p:cNvPr id="4" name="مربع نص 3"/>
          <p:cNvSpPr txBox="1"/>
          <p:nvPr/>
        </p:nvSpPr>
        <p:spPr>
          <a:xfrm>
            <a:off x="-2626875" y="946554"/>
            <a:ext cx="7086126" cy="307777"/>
          </a:xfrm>
          <a:prstGeom prst="rect">
            <a:avLst/>
          </a:prstGeom>
          <a:noFill/>
        </p:spPr>
        <p:txBody>
          <a:bodyPr wrap="square" rtlCol="1">
            <a:spAutoFit/>
          </a:bodyPr>
          <a:lstStyle/>
          <a:p>
            <a:pPr algn="ctr"/>
            <a:r>
              <a:rPr lang="ar-SA" sz="1400" b="1" dirty="0">
                <a:latin typeface="Sakkal Majalla" panose="02000000000000000000" pitchFamily="2" charset="-78"/>
                <a:cs typeface="Sakkal Majalla" panose="02000000000000000000" pitchFamily="2" charset="-78"/>
              </a:rPr>
              <a:t>مركز الوثائق والمحفوظات</a:t>
            </a:r>
          </a:p>
        </p:txBody>
      </p:sp>
      <p:cxnSp>
        <p:nvCxnSpPr>
          <p:cNvPr id="8" name="رابط مستقيم 7"/>
          <p:cNvCxnSpPr/>
          <p:nvPr/>
        </p:nvCxnSpPr>
        <p:spPr>
          <a:xfrm flipH="1">
            <a:off x="1924494" y="924309"/>
            <a:ext cx="10267509" cy="0"/>
          </a:xfrm>
          <a:prstGeom prst="line">
            <a:avLst/>
          </a:prstGeom>
        </p:spPr>
        <p:style>
          <a:lnRef idx="3">
            <a:schemeClr val="accent1"/>
          </a:lnRef>
          <a:fillRef idx="0">
            <a:schemeClr val="accent1"/>
          </a:fillRef>
          <a:effectRef idx="2">
            <a:schemeClr val="accent1"/>
          </a:effectRef>
          <a:fontRef idx="minor">
            <a:schemeClr val="tx1"/>
          </a:fontRef>
        </p:style>
      </p:cxnSp>
      <p:sp>
        <p:nvSpPr>
          <p:cNvPr id="3" name="مستطيل مستدير الزوايا 2"/>
          <p:cNvSpPr/>
          <p:nvPr/>
        </p:nvSpPr>
        <p:spPr>
          <a:xfrm>
            <a:off x="5741582" y="529646"/>
            <a:ext cx="5645889" cy="788517"/>
          </a:xfrm>
          <a:prstGeom prst="roundRect">
            <a:avLst/>
          </a:prstGeom>
          <a:gradFill flip="none" rotWithShape="1">
            <a:gsLst>
              <a:gs pos="0">
                <a:srgbClr val="35B1DE">
                  <a:shade val="30000"/>
                  <a:satMod val="115000"/>
                </a:srgbClr>
              </a:gs>
              <a:gs pos="50000">
                <a:srgbClr val="35B1DE">
                  <a:shade val="67500"/>
                  <a:satMod val="115000"/>
                </a:srgbClr>
              </a:gs>
              <a:gs pos="100000">
                <a:srgbClr val="35B1DE">
                  <a:shade val="100000"/>
                  <a:satMod val="115000"/>
                </a:srgbClr>
              </a:gs>
            </a:gsLst>
            <a:lin ang="18900000" scaled="1"/>
            <a:tileRect/>
          </a:gra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sp>
        <p:nvSpPr>
          <p:cNvPr id="11" name="مربع نص 6">
            <a:extLst>
              <a:ext uri="{FF2B5EF4-FFF2-40B4-BE49-F238E27FC236}">
                <a16:creationId xmlns="" xmlns:a16="http://schemas.microsoft.com/office/drawing/2014/main" id="{55961FBF-C1A1-4716-914C-04C07E73F10C}"/>
              </a:ext>
            </a:extLst>
          </p:cNvPr>
          <p:cNvSpPr txBox="1"/>
          <p:nvPr/>
        </p:nvSpPr>
        <p:spPr>
          <a:xfrm>
            <a:off x="1088572" y="1662547"/>
            <a:ext cx="8177348" cy="1384995"/>
          </a:xfrm>
          <a:prstGeom prst="rect">
            <a:avLst/>
          </a:prstGeom>
          <a:noFill/>
        </p:spPr>
        <p:txBody>
          <a:bodyPr wrap="square" rtlCol="1">
            <a:spAutoFit/>
          </a:bodyPr>
          <a:lstStyle/>
          <a:p>
            <a:r>
              <a:rPr lang="ar-SA" sz="2800" b="1" dirty="0">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rPr>
              <a:t>هي الوثائق و المحفوظات التي يؤدي إفشاء بياناتها إلى الإضرار بالمصالح العامة أو الخاصة ولا يتم الاطلاع عادة على هذه الوثائق خلال مدة حظرها إلا من قبل المختصين</a:t>
            </a:r>
          </a:p>
        </p:txBody>
      </p:sp>
      <p:sp>
        <p:nvSpPr>
          <p:cNvPr id="12" name="Rectangle 11">
            <a:extLst>
              <a:ext uri="{FF2B5EF4-FFF2-40B4-BE49-F238E27FC236}">
                <a16:creationId xmlns="" xmlns:a16="http://schemas.microsoft.com/office/drawing/2014/main" id="{D0E026FE-8186-4E5B-A5DB-D94FA3C3A600}"/>
              </a:ext>
            </a:extLst>
          </p:cNvPr>
          <p:cNvSpPr/>
          <p:nvPr/>
        </p:nvSpPr>
        <p:spPr>
          <a:xfrm>
            <a:off x="9477294" y="1778843"/>
            <a:ext cx="2255737" cy="954099"/>
          </a:xfrm>
          <a:prstGeom prst="rect">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en-GB"/>
          </a:p>
        </p:txBody>
      </p:sp>
      <p:sp>
        <p:nvSpPr>
          <p:cNvPr id="13" name="Rectangle 12">
            <a:extLst>
              <a:ext uri="{FF2B5EF4-FFF2-40B4-BE49-F238E27FC236}">
                <a16:creationId xmlns="" xmlns:a16="http://schemas.microsoft.com/office/drawing/2014/main" id="{CEE412DC-C461-471D-9FFF-F4CD51B95020}"/>
              </a:ext>
            </a:extLst>
          </p:cNvPr>
          <p:cNvSpPr/>
          <p:nvPr/>
        </p:nvSpPr>
        <p:spPr>
          <a:xfrm>
            <a:off x="9555035" y="1778844"/>
            <a:ext cx="2100254" cy="954107"/>
          </a:xfrm>
          <a:prstGeom prst="rect">
            <a:avLst/>
          </a:prstGeom>
        </p:spPr>
        <p:txBody>
          <a:bodyPr wrap="none">
            <a:spAutoFit/>
          </a:bodyPr>
          <a:lstStyle/>
          <a:p>
            <a:r>
              <a:rPr lang="ar-SA" sz="2800" b="1" dirty="0">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rPr>
              <a:t>وثائق و محفوظات </a:t>
            </a:r>
          </a:p>
          <a:p>
            <a:pPr algn="ctr"/>
            <a:r>
              <a:rPr lang="ar-SA" sz="2800" b="1" dirty="0">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rPr>
              <a:t>سرية جداً</a:t>
            </a:r>
          </a:p>
        </p:txBody>
      </p:sp>
      <p:sp>
        <p:nvSpPr>
          <p:cNvPr id="14" name="مربع نص 11">
            <a:extLst>
              <a:ext uri="{FF2B5EF4-FFF2-40B4-BE49-F238E27FC236}">
                <a16:creationId xmlns="" xmlns:a16="http://schemas.microsoft.com/office/drawing/2014/main" id="{235804E9-EEA3-4C86-9ADB-F31DD5627ED4}"/>
              </a:ext>
            </a:extLst>
          </p:cNvPr>
          <p:cNvSpPr txBox="1"/>
          <p:nvPr/>
        </p:nvSpPr>
        <p:spPr>
          <a:xfrm>
            <a:off x="6096000" y="641053"/>
            <a:ext cx="5237019" cy="523220"/>
          </a:xfrm>
          <a:prstGeom prst="rect">
            <a:avLst/>
          </a:prstGeom>
          <a:noFill/>
        </p:spPr>
        <p:txBody>
          <a:bodyPr wrap="square" rtlCol="1">
            <a:spAutoFit/>
          </a:bodyPr>
          <a:lstStyle/>
          <a:p>
            <a:pPr algn="ctr"/>
            <a:r>
              <a:rPr lang="ar-SA" altLang="ar-SA" sz="2800" dirty="0">
                <a:solidFill>
                  <a:schemeClr val="bg1"/>
                </a:solidFill>
                <a:effectLst>
                  <a:outerShdw blurRad="38100" dist="38100" dir="2700000" algn="tl">
                    <a:srgbClr val="000000">
                      <a:alpha val="43137"/>
                    </a:srgbClr>
                  </a:outerShdw>
                </a:effectLst>
                <a:cs typeface="PT Bold Heading" panose="02010400000000000000" pitchFamily="2" charset="-78"/>
              </a:rPr>
              <a:t>تعريفات هامة</a:t>
            </a:r>
            <a:endParaRPr lang="ar-SA" sz="2800" dirty="0">
              <a:solidFill>
                <a:schemeClr val="bg1"/>
              </a:solidFill>
              <a:effectLst>
                <a:outerShdw blurRad="38100" dist="38100" dir="2700000" algn="tl">
                  <a:srgbClr val="000000">
                    <a:alpha val="43137"/>
                  </a:srgbClr>
                </a:outerShdw>
              </a:effectLst>
              <a:cs typeface="PT Bold Heading" panose="02010400000000000000" pitchFamily="2" charset="-78"/>
            </a:endParaRPr>
          </a:p>
        </p:txBody>
      </p:sp>
      <p:sp>
        <p:nvSpPr>
          <p:cNvPr id="15" name="مربع نص 5">
            <a:extLst>
              <a:ext uri="{FF2B5EF4-FFF2-40B4-BE49-F238E27FC236}">
                <a16:creationId xmlns="" xmlns:a16="http://schemas.microsoft.com/office/drawing/2014/main" id="{4FDA8A8A-9515-486E-AFB8-0BB1C3EF7110}"/>
              </a:ext>
            </a:extLst>
          </p:cNvPr>
          <p:cNvSpPr txBox="1"/>
          <p:nvPr/>
        </p:nvSpPr>
        <p:spPr>
          <a:xfrm>
            <a:off x="4243449" y="2809290"/>
            <a:ext cx="4322619" cy="523220"/>
          </a:xfrm>
          <a:prstGeom prst="rect">
            <a:avLst/>
          </a:prstGeom>
          <a:noFill/>
        </p:spPr>
        <p:txBody>
          <a:bodyPr wrap="square" rtlCol="1">
            <a:spAutoFit/>
          </a:bodyPr>
          <a:lstStyle/>
          <a:p>
            <a:pPr algn="ctr"/>
            <a:r>
              <a:rPr lang="ar-SA" sz="2800" dirty="0">
                <a:solidFill>
                  <a:schemeClr val="bg1">
                    <a:lumMod val="95000"/>
                  </a:schemeClr>
                </a:solidFill>
                <a:cs typeface="PT Bold Heading" panose="02010400000000000000" pitchFamily="2" charset="-78"/>
              </a:rPr>
              <a:t> </a:t>
            </a:r>
          </a:p>
        </p:txBody>
      </p:sp>
      <p:sp>
        <p:nvSpPr>
          <p:cNvPr id="16" name="مربع نص 6">
            <a:extLst>
              <a:ext uri="{FF2B5EF4-FFF2-40B4-BE49-F238E27FC236}">
                <a16:creationId xmlns="" xmlns:a16="http://schemas.microsoft.com/office/drawing/2014/main" id="{877A1BDB-8FDC-4BC0-BDDA-04A664E9119F}"/>
              </a:ext>
            </a:extLst>
          </p:cNvPr>
          <p:cNvSpPr txBox="1"/>
          <p:nvPr/>
        </p:nvSpPr>
        <p:spPr>
          <a:xfrm>
            <a:off x="1291611" y="3922209"/>
            <a:ext cx="7968343" cy="1384995"/>
          </a:xfrm>
          <a:prstGeom prst="rect">
            <a:avLst/>
          </a:prstGeom>
          <a:noFill/>
        </p:spPr>
        <p:txBody>
          <a:bodyPr wrap="square" rtlCol="1">
            <a:spAutoFit/>
          </a:bodyPr>
          <a:lstStyle/>
          <a:p>
            <a:r>
              <a:rPr lang="ar-SA" sz="2800" b="1" dirty="0">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rPr>
              <a:t>استخدام المواد المعقمة لقتل الحشرات و الديدان و الفطريات و الكائنات الحية الدقيقة وإيقاف نشاطها بحيث تصبح الوثيقة معقمة وآمنة حين تداولها و التعامل معها.</a:t>
            </a:r>
          </a:p>
        </p:txBody>
      </p:sp>
      <p:sp>
        <p:nvSpPr>
          <p:cNvPr id="17" name="Rectangle 16">
            <a:extLst>
              <a:ext uri="{FF2B5EF4-FFF2-40B4-BE49-F238E27FC236}">
                <a16:creationId xmlns="" xmlns:a16="http://schemas.microsoft.com/office/drawing/2014/main" id="{5B1A96BA-B4F4-4366-AF88-8AD71C3E86FD}"/>
              </a:ext>
            </a:extLst>
          </p:cNvPr>
          <p:cNvSpPr/>
          <p:nvPr/>
        </p:nvSpPr>
        <p:spPr>
          <a:xfrm>
            <a:off x="9477294" y="4056135"/>
            <a:ext cx="2255737" cy="954099"/>
          </a:xfrm>
          <a:prstGeom prst="rect">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en-GB"/>
          </a:p>
        </p:txBody>
      </p:sp>
      <p:sp>
        <p:nvSpPr>
          <p:cNvPr id="18" name="Rectangle 17">
            <a:extLst>
              <a:ext uri="{FF2B5EF4-FFF2-40B4-BE49-F238E27FC236}">
                <a16:creationId xmlns="" xmlns:a16="http://schemas.microsoft.com/office/drawing/2014/main" id="{2F83B071-82CE-408E-835C-4AAAC18973A1}"/>
              </a:ext>
            </a:extLst>
          </p:cNvPr>
          <p:cNvSpPr/>
          <p:nvPr/>
        </p:nvSpPr>
        <p:spPr>
          <a:xfrm>
            <a:off x="10080820" y="4271574"/>
            <a:ext cx="1048684" cy="523220"/>
          </a:xfrm>
          <a:prstGeom prst="rect">
            <a:avLst/>
          </a:prstGeom>
        </p:spPr>
        <p:txBody>
          <a:bodyPr wrap="none">
            <a:spAutoFit/>
          </a:bodyPr>
          <a:lstStyle/>
          <a:p>
            <a:r>
              <a:rPr lang="ar-SA" sz="2800" b="1" dirty="0">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rPr>
              <a:t>التعقيم </a:t>
            </a:r>
          </a:p>
        </p:txBody>
      </p:sp>
    </p:spTree>
    <p:extLst>
      <p:ext uri="{BB962C8B-B14F-4D97-AF65-F5344CB8AC3E}">
        <p14:creationId xmlns:p14="http://schemas.microsoft.com/office/powerpoint/2010/main" val="3432959739"/>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7" name="Picture 39" descr="A close up of a map&#10;&#10;Description automatically generated">
            <a:extLst>
              <a:ext uri="{FF2B5EF4-FFF2-40B4-BE49-F238E27FC236}">
                <a16:creationId xmlns="" xmlns:a16="http://schemas.microsoft.com/office/drawing/2014/main" id="{A2D2662F-F224-4204-A224-F0E6857BF581}"/>
              </a:ext>
            </a:extLst>
          </p:cNvPr>
          <p:cNvPicPr>
            <a:picLocks noChangeAspect="1"/>
          </p:cNvPicPr>
          <p:nvPr/>
        </p:nvPicPr>
        <p:blipFill rotWithShape="1">
          <a:blip r:embed="rId2">
            <a:extLst>
              <a:ext uri="{28A0092B-C50C-407E-A947-70E740481C1C}">
                <a14:useLocalDpi xmlns:a14="http://schemas.microsoft.com/office/drawing/2010/main" val="0"/>
              </a:ext>
            </a:extLst>
          </a:blip>
          <a:srcRect l="81307"/>
          <a:stretch/>
        </p:blipFill>
        <p:spPr>
          <a:xfrm rot="10800000">
            <a:off x="-1671" y="-20425"/>
            <a:ext cx="1793801" cy="6878425"/>
          </a:xfrm>
          <a:prstGeom prst="rect">
            <a:avLst/>
          </a:prstGeom>
        </p:spPr>
      </p:pic>
      <p:pic>
        <p:nvPicPr>
          <p:cNvPr id="9" name="Picture 73" descr="C:\Users\DELL\Pictures\kau_logo.png">
            <a:extLst>
              <a:ext uri="{FF2B5EF4-FFF2-40B4-BE49-F238E27FC236}">
                <a16:creationId xmlns="" xmlns:a16="http://schemas.microsoft.com/office/drawing/2014/main" id="{8D58A905-B0A5-4A78-9DAD-76C1DEBA8204}"/>
              </a:ext>
            </a:extLst>
          </p:cNvPr>
          <p:cNvPicPr>
            <a:picLocks noChangeAspect="1" noChangeArrowheads="1"/>
          </p:cNvPicPr>
          <p:nvPr/>
        </p:nvPicPr>
        <p:blipFill>
          <a:blip r:embed="rId3" cstate="print"/>
          <a:srcRect/>
          <a:stretch>
            <a:fillRect/>
          </a:stretch>
        </p:blipFill>
        <p:spPr bwMode="auto">
          <a:xfrm>
            <a:off x="540767" y="58607"/>
            <a:ext cx="750844" cy="973087"/>
          </a:xfrm>
          <a:prstGeom prst="rect">
            <a:avLst/>
          </a:prstGeom>
          <a:ln>
            <a:noFill/>
          </a:ln>
          <a:effectLst>
            <a:outerShdw blurRad="190500" algn="tl" rotWithShape="0">
              <a:srgbClr val="000000">
                <a:alpha val="70000"/>
              </a:srgbClr>
            </a:outerShdw>
          </a:effectLst>
        </p:spPr>
      </p:pic>
      <p:sp>
        <p:nvSpPr>
          <p:cNvPr id="4" name="مربع نص 3"/>
          <p:cNvSpPr txBox="1"/>
          <p:nvPr/>
        </p:nvSpPr>
        <p:spPr>
          <a:xfrm>
            <a:off x="-2626875" y="946554"/>
            <a:ext cx="7086126" cy="307777"/>
          </a:xfrm>
          <a:prstGeom prst="rect">
            <a:avLst/>
          </a:prstGeom>
          <a:noFill/>
        </p:spPr>
        <p:txBody>
          <a:bodyPr wrap="square" rtlCol="1">
            <a:spAutoFit/>
          </a:bodyPr>
          <a:lstStyle/>
          <a:p>
            <a:pPr algn="ctr"/>
            <a:r>
              <a:rPr lang="ar-SA" sz="1400" b="1" dirty="0">
                <a:latin typeface="Sakkal Majalla" panose="02000000000000000000" pitchFamily="2" charset="-78"/>
                <a:cs typeface="Sakkal Majalla" panose="02000000000000000000" pitchFamily="2" charset="-78"/>
              </a:rPr>
              <a:t>مركز الوثائق والمحفوظات</a:t>
            </a:r>
          </a:p>
        </p:txBody>
      </p:sp>
      <p:cxnSp>
        <p:nvCxnSpPr>
          <p:cNvPr id="8" name="رابط مستقيم 7"/>
          <p:cNvCxnSpPr/>
          <p:nvPr/>
        </p:nvCxnSpPr>
        <p:spPr>
          <a:xfrm flipH="1">
            <a:off x="1924494" y="924309"/>
            <a:ext cx="10267509" cy="0"/>
          </a:xfrm>
          <a:prstGeom prst="line">
            <a:avLst/>
          </a:prstGeom>
        </p:spPr>
        <p:style>
          <a:lnRef idx="3">
            <a:schemeClr val="accent1"/>
          </a:lnRef>
          <a:fillRef idx="0">
            <a:schemeClr val="accent1"/>
          </a:fillRef>
          <a:effectRef idx="2">
            <a:schemeClr val="accent1"/>
          </a:effectRef>
          <a:fontRef idx="minor">
            <a:schemeClr val="tx1"/>
          </a:fontRef>
        </p:style>
      </p:cxnSp>
      <p:sp>
        <p:nvSpPr>
          <p:cNvPr id="3" name="مستطيل مستدير الزوايا 2"/>
          <p:cNvSpPr/>
          <p:nvPr/>
        </p:nvSpPr>
        <p:spPr>
          <a:xfrm>
            <a:off x="5741582" y="529646"/>
            <a:ext cx="5645889" cy="788517"/>
          </a:xfrm>
          <a:prstGeom prst="roundRect">
            <a:avLst/>
          </a:prstGeom>
          <a:gradFill flip="none" rotWithShape="1">
            <a:gsLst>
              <a:gs pos="0">
                <a:srgbClr val="35B1DE">
                  <a:shade val="30000"/>
                  <a:satMod val="115000"/>
                </a:srgbClr>
              </a:gs>
              <a:gs pos="50000">
                <a:srgbClr val="35B1DE">
                  <a:shade val="67500"/>
                  <a:satMod val="115000"/>
                </a:srgbClr>
              </a:gs>
              <a:gs pos="100000">
                <a:srgbClr val="35B1DE">
                  <a:shade val="100000"/>
                  <a:satMod val="115000"/>
                </a:srgbClr>
              </a:gs>
            </a:gsLst>
            <a:lin ang="18900000" scaled="1"/>
            <a:tileRect/>
          </a:gra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sp>
        <p:nvSpPr>
          <p:cNvPr id="14" name="مربع نص 1">
            <a:extLst>
              <a:ext uri="{FF2B5EF4-FFF2-40B4-BE49-F238E27FC236}">
                <a16:creationId xmlns="" xmlns:a16="http://schemas.microsoft.com/office/drawing/2014/main" id="{5DF74229-4DF3-4EC0-A09A-DDEF16E745CF}"/>
              </a:ext>
            </a:extLst>
          </p:cNvPr>
          <p:cNvSpPr txBox="1"/>
          <p:nvPr/>
        </p:nvSpPr>
        <p:spPr>
          <a:xfrm>
            <a:off x="582465" y="1891289"/>
            <a:ext cx="8624180" cy="954107"/>
          </a:xfrm>
          <a:prstGeom prst="rect">
            <a:avLst/>
          </a:prstGeom>
          <a:noFill/>
        </p:spPr>
        <p:txBody>
          <a:bodyPr wrap="square" rtlCol="1">
            <a:spAutoFit/>
          </a:bodyPr>
          <a:lstStyle/>
          <a:p>
            <a:r>
              <a:rPr lang="ar-SA" sz="2800" b="1" dirty="0">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rPr>
              <a:t>أوعية المعلومات التي أنتجها الجهاز الحكومي أو استقبلها لتحقيق غاية معينة ولايزال العمل الرسمي بحاجة إليها </a:t>
            </a:r>
          </a:p>
        </p:txBody>
      </p:sp>
      <p:sp>
        <p:nvSpPr>
          <p:cNvPr id="16" name="مربع نص 7">
            <a:extLst>
              <a:ext uri="{FF2B5EF4-FFF2-40B4-BE49-F238E27FC236}">
                <a16:creationId xmlns="" xmlns:a16="http://schemas.microsoft.com/office/drawing/2014/main" id="{4F21C0B1-D2C9-4726-8FE2-6FD2B436F811}"/>
              </a:ext>
            </a:extLst>
          </p:cNvPr>
          <p:cNvSpPr txBox="1"/>
          <p:nvPr/>
        </p:nvSpPr>
        <p:spPr>
          <a:xfrm>
            <a:off x="1402080" y="3821838"/>
            <a:ext cx="7804565" cy="1384995"/>
          </a:xfrm>
          <a:prstGeom prst="rect">
            <a:avLst/>
          </a:prstGeom>
          <a:noFill/>
        </p:spPr>
        <p:txBody>
          <a:bodyPr wrap="square" rtlCol="1">
            <a:spAutoFit/>
          </a:bodyPr>
          <a:lstStyle/>
          <a:p>
            <a:r>
              <a:rPr lang="ar-SA" sz="2800" b="1" dirty="0">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rPr>
              <a:t>أوعية المعلومات التي أنتجها الجهاز الحكومي أو استقبلها لتحقيق غاية معينة وانتهت قيمتها العملية وأصبح لها قيمة ثقافية تستدعي حفظها حفظاً دائماً</a:t>
            </a:r>
          </a:p>
        </p:txBody>
      </p:sp>
      <p:sp>
        <p:nvSpPr>
          <p:cNvPr id="17" name="Rectangle 16">
            <a:extLst>
              <a:ext uri="{FF2B5EF4-FFF2-40B4-BE49-F238E27FC236}">
                <a16:creationId xmlns="" xmlns:a16="http://schemas.microsoft.com/office/drawing/2014/main" id="{61C17050-8DE9-4FA3-94D9-51877FD5B458}"/>
              </a:ext>
            </a:extLst>
          </p:cNvPr>
          <p:cNvSpPr/>
          <p:nvPr/>
        </p:nvSpPr>
        <p:spPr>
          <a:xfrm>
            <a:off x="9353799" y="1766576"/>
            <a:ext cx="2255737" cy="954099"/>
          </a:xfrm>
          <a:prstGeom prst="rect">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en-GB"/>
          </a:p>
        </p:txBody>
      </p:sp>
      <p:sp>
        <p:nvSpPr>
          <p:cNvPr id="18" name="Rectangle 17">
            <a:extLst>
              <a:ext uri="{FF2B5EF4-FFF2-40B4-BE49-F238E27FC236}">
                <a16:creationId xmlns="" xmlns:a16="http://schemas.microsoft.com/office/drawing/2014/main" id="{1B52C881-EDAE-4A04-8AC2-A003B828A92B}"/>
              </a:ext>
            </a:extLst>
          </p:cNvPr>
          <p:cNvSpPr/>
          <p:nvPr/>
        </p:nvSpPr>
        <p:spPr>
          <a:xfrm>
            <a:off x="9944662" y="1978284"/>
            <a:ext cx="926856" cy="523220"/>
          </a:xfrm>
          <a:prstGeom prst="rect">
            <a:avLst/>
          </a:prstGeom>
        </p:spPr>
        <p:txBody>
          <a:bodyPr wrap="none">
            <a:spAutoFit/>
          </a:bodyPr>
          <a:lstStyle/>
          <a:p>
            <a:r>
              <a:rPr lang="ar-SA" sz="2800" b="1" dirty="0">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rPr>
              <a:t>الوثائق</a:t>
            </a:r>
          </a:p>
        </p:txBody>
      </p:sp>
      <p:sp>
        <p:nvSpPr>
          <p:cNvPr id="19" name="Rectangle 18">
            <a:extLst>
              <a:ext uri="{FF2B5EF4-FFF2-40B4-BE49-F238E27FC236}">
                <a16:creationId xmlns="" xmlns:a16="http://schemas.microsoft.com/office/drawing/2014/main" id="{FB0E8711-81C1-456B-A9C0-B6FDB895FCC8}"/>
              </a:ext>
            </a:extLst>
          </p:cNvPr>
          <p:cNvSpPr/>
          <p:nvPr/>
        </p:nvSpPr>
        <p:spPr>
          <a:xfrm>
            <a:off x="9353799" y="3821838"/>
            <a:ext cx="2255737" cy="954099"/>
          </a:xfrm>
          <a:prstGeom prst="rect">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en-GB"/>
          </a:p>
        </p:txBody>
      </p:sp>
      <p:sp>
        <p:nvSpPr>
          <p:cNvPr id="20" name="Rectangle 19">
            <a:extLst>
              <a:ext uri="{FF2B5EF4-FFF2-40B4-BE49-F238E27FC236}">
                <a16:creationId xmlns="" xmlns:a16="http://schemas.microsoft.com/office/drawing/2014/main" id="{4AD402EA-C458-4E49-87A6-33C49B55A9B3}"/>
              </a:ext>
            </a:extLst>
          </p:cNvPr>
          <p:cNvSpPr/>
          <p:nvPr/>
        </p:nvSpPr>
        <p:spPr>
          <a:xfrm>
            <a:off x="9798540" y="4051575"/>
            <a:ext cx="1351653" cy="523220"/>
          </a:xfrm>
          <a:prstGeom prst="rect">
            <a:avLst/>
          </a:prstGeom>
        </p:spPr>
        <p:txBody>
          <a:bodyPr wrap="none">
            <a:spAutoFit/>
          </a:bodyPr>
          <a:lstStyle/>
          <a:p>
            <a:r>
              <a:rPr lang="ar-SA" sz="2800" b="1" dirty="0">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rPr>
              <a:t>المحفوظات</a:t>
            </a:r>
          </a:p>
        </p:txBody>
      </p:sp>
      <p:sp>
        <p:nvSpPr>
          <p:cNvPr id="21" name="مربع نص 11">
            <a:extLst>
              <a:ext uri="{FF2B5EF4-FFF2-40B4-BE49-F238E27FC236}">
                <a16:creationId xmlns="" xmlns:a16="http://schemas.microsoft.com/office/drawing/2014/main" id="{9ECC39F3-3056-4AC0-88DC-C8E5AB1ECC4E}"/>
              </a:ext>
            </a:extLst>
          </p:cNvPr>
          <p:cNvSpPr txBox="1"/>
          <p:nvPr/>
        </p:nvSpPr>
        <p:spPr>
          <a:xfrm>
            <a:off x="6096000" y="641053"/>
            <a:ext cx="5237019" cy="523220"/>
          </a:xfrm>
          <a:prstGeom prst="rect">
            <a:avLst/>
          </a:prstGeom>
          <a:noFill/>
        </p:spPr>
        <p:txBody>
          <a:bodyPr wrap="square" rtlCol="1">
            <a:spAutoFit/>
          </a:bodyPr>
          <a:lstStyle/>
          <a:p>
            <a:pPr algn="ctr"/>
            <a:r>
              <a:rPr lang="ar-SA" altLang="ar-SA" sz="2800" dirty="0">
                <a:solidFill>
                  <a:schemeClr val="bg1"/>
                </a:solidFill>
                <a:effectLst>
                  <a:outerShdw blurRad="38100" dist="38100" dir="2700000" algn="tl">
                    <a:srgbClr val="000000">
                      <a:alpha val="43137"/>
                    </a:srgbClr>
                  </a:outerShdw>
                </a:effectLst>
                <a:cs typeface="PT Bold Heading" panose="02010400000000000000" pitchFamily="2" charset="-78"/>
              </a:rPr>
              <a:t>تعريفات هامة</a:t>
            </a:r>
            <a:endParaRPr lang="ar-SA" sz="2800" dirty="0">
              <a:solidFill>
                <a:schemeClr val="bg1"/>
              </a:solidFill>
              <a:effectLst>
                <a:outerShdw blurRad="38100" dist="38100" dir="2700000" algn="tl">
                  <a:srgbClr val="000000">
                    <a:alpha val="43137"/>
                  </a:srgbClr>
                </a:outerShdw>
              </a:effectLst>
              <a:cs typeface="PT Bold Heading" panose="02010400000000000000" pitchFamily="2" charset="-78"/>
            </a:endParaRPr>
          </a:p>
        </p:txBody>
      </p:sp>
    </p:spTree>
    <p:extLst>
      <p:ext uri="{BB962C8B-B14F-4D97-AF65-F5344CB8AC3E}">
        <p14:creationId xmlns:p14="http://schemas.microsoft.com/office/powerpoint/2010/main" val="119293271"/>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7" name="Picture 39" descr="A close up of a map&#10;&#10;Description automatically generated">
            <a:extLst>
              <a:ext uri="{FF2B5EF4-FFF2-40B4-BE49-F238E27FC236}">
                <a16:creationId xmlns="" xmlns:a16="http://schemas.microsoft.com/office/drawing/2014/main" id="{A2D2662F-F224-4204-A224-F0E6857BF581}"/>
              </a:ext>
            </a:extLst>
          </p:cNvPr>
          <p:cNvPicPr>
            <a:picLocks noChangeAspect="1"/>
          </p:cNvPicPr>
          <p:nvPr/>
        </p:nvPicPr>
        <p:blipFill rotWithShape="1">
          <a:blip r:embed="rId2">
            <a:extLst>
              <a:ext uri="{28A0092B-C50C-407E-A947-70E740481C1C}">
                <a14:useLocalDpi xmlns:a14="http://schemas.microsoft.com/office/drawing/2010/main" val="0"/>
              </a:ext>
            </a:extLst>
          </a:blip>
          <a:srcRect l="81307"/>
          <a:stretch/>
        </p:blipFill>
        <p:spPr>
          <a:xfrm rot="10800000">
            <a:off x="-1671" y="-20425"/>
            <a:ext cx="1793801" cy="6878425"/>
          </a:xfrm>
          <a:prstGeom prst="rect">
            <a:avLst/>
          </a:prstGeom>
        </p:spPr>
      </p:pic>
      <p:pic>
        <p:nvPicPr>
          <p:cNvPr id="9" name="Picture 73" descr="C:\Users\DELL\Pictures\kau_logo.png">
            <a:extLst>
              <a:ext uri="{FF2B5EF4-FFF2-40B4-BE49-F238E27FC236}">
                <a16:creationId xmlns="" xmlns:a16="http://schemas.microsoft.com/office/drawing/2014/main" id="{8D58A905-B0A5-4A78-9DAD-76C1DEBA8204}"/>
              </a:ext>
            </a:extLst>
          </p:cNvPr>
          <p:cNvPicPr>
            <a:picLocks noChangeAspect="1" noChangeArrowheads="1"/>
          </p:cNvPicPr>
          <p:nvPr/>
        </p:nvPicPr>
        <p:blipFill>
          <a:blip r:embed="rId3" cstate="print"/>
          <a:srcRect/>
          <a:stretch>
            <a:fillRect/>
          </a:stretch>
        </p:blipFill>
        <p:spPr bwMode="auto">
          <a:xfrm>
            <a:off x="540767" y="58607"/>
            <a:ext cx="750844" cy="973087"/>
          </a:xfrm>
          <a:prstGeom prst="rect">
            <a:avLst/>
          </a:prstGeom>
          <a:ln>
            <a:noFill/>
          </a:ln>
          <a:effectLst>
            <a:outerShdw blurRad="190500" algn="tl" rotWithShape="0">
              <a:srgbClr val="000000">
                <a:alpha val="70000"/>
              </a:srgbClr>
            </a:outerShdw>
          </a:effectLst>
        </p:spPr>
      </p:pic>
      <p:sp>
        <p:nvSpPr>
          <p:cNvPr id="4" name="مربع نص 3"/>
          <p:cNvSpPr txBox="1"/>
          <p:nvPr/>
        </p:nvSpPr>
        <p:spPr>
          <a:xfrm>
            <a:off x="-2626875" y="946554"/>
            <a:ext cx="7086126" cy="307777"/>
          </a:xfrm>
          <a:prstGeom prst="rect">
            <a:avLst/>
          </a:prstGeom>
          <a:noFill/>
        </p:spPr>
        <p:txBody>
          <a:bodyPr wrap="square" rtlCol="1">
            <a:spAutoFit/>
          </a:bodyPr>
          <a:lstStyle/>
          <a:p>
            <a:pPr algn="ctr"/>
            <a:r>
              <a:rPr lang="ar-SA" sz="1400" b="1" dirty="0">
                <a:latin typeface="Sakkal Majalla" panose="02000000000000000000" pitchFamily="2" charset="-78"/>
                <a:cs typeface="Sakkal Majalla" panose="02000000000000000000" pitchFamily="2" charset="-78"/>
              </a:rPr>
              <a:t>مركز الوثائق والمحفوظات</a:t>
            </a:r>
          </a:p>
        </p:txBody>
      </p:sp>
      <p:cxnSp>
        <p:nvCxnSpPr>
          <p:cNvPr id="8" name="رابط مستقيم 7"/>
          <p:cNvCxnSpPr/>
          <p:nvPr/>
        </p:nvCxnSpPr>
        <p:spPr>
          <a:xfrm flipH="1">
            <a:off x="1924494" y="924309"/>
            <a:ext cx="10267509" cy="0"/>
          </a:xfrm>
          <a:prstGeom prst="line">
            <a:avLst/>
          </a:prstGeom>
        </p:spPr>
        <p:style>
          <a:lnRef idx="3">
            <a:schemeClr val="accent1"/>
          </a:lnRef>
          <a:fillRef idx="0">
            <a:schemeClr val="accent1"/>
          </a:fillRef>
          <a:effectRef idx="2">
            <a:schemeClr val="accent1"/>
          </a:effectRef>
          <a:fontRef idx="minor">
            <a:schemeClr val="tx1"/>
          </a:fontRef>
        </p:style>
      </p:cxnSp>
      <p:sp>
        <p:nvSpPr>
          <p:cNvPr id="3" name="مستطيل مستدير الزوايا 2"/>
          <p:cNvSpPr/>
          <p:nvPr/>
        </p:nvSpPr>
        <p:spPr>
          <a:xfrm>
            <a:off x="5741582" y="529646"/>
            <a:ext cx="5645889" cy="788517"/>
          </a:xfrm>
          <a:prstGeom prst="roundRect">
            <a:avLst/>
          </a:prstGeom>
          <a:gradFill flip="none" rotWithShape="1">
            <a:gsLst>
              <a:gs pos="0">
                <a:srgbClr val="35B1DE">
                  <a:shade val="30000"/>
                  <a:satMod val="115000"/>
                </a:srgbClr>
              </a:gs>
              <a:gs pos="50000">
                <a:srgbClr val="35B1DE">
                  <a:shade val="67500"/>
                  <a:satMod val="115000"/>
                </a:srgbClr>
              </a:gs>
              <a:gs pos="100000">
                <a:srgbClr val="35B1DE">
                  <a:shade val="100000"/>
                  <a:satMod val="115000"/>
                </a:srgbClr>
              </a:gs>
            </a:gsLst>
            <a:lin ang="18900000" scaled="1"/>
            <a:tileRect/>
          </a:gra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sp>
        <p:nvSpPr>
          <p:cNvPr id="12" name="مربع نص 2">
            <a:extLst>
              <a:ext uri="{FF2B5EF4-FFF2-40B4-BE49-F238E27FC236}">
                <a16:creationId xmlns="" xmlns:a16="http://schemas.microsoft.com/office/drawing/2014/main" id="{023C6103-485C-4333-B9E5-C45D236A0DBD}"/>
              </a:ext>
            </a:extLst>
          </p:cNvPr>
          <p:cNvSpPr txBox="1"/>
          <p:nvPr/>
        </p:nvSpPr>
        <p:spPr>
          <a:xfrm>
            <a:off x="1034070" y="1840032"/>
            <a:ext cx="8173698" cy="954107"/>
          </a:xfrm>
          <a:prstGeom prst="rect">
            <a:avLst/>
          </a:prstGeom>
          <a:noFill/>
        </p:spPr>
        <p:txBody>
          <a:bodyPr wrap="square" rtlCol="1">
            <a:spAutoFit/>
          </a:bodyPr>
          <a:lstStyle/>
          <a:p>
            <a:r>
              <a:rPr lang="ar-SA" sz="2800" b="1" dirty="0">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rPr>
              <a:t>هو إطار من الأسس والقواعد العامة التي تصدر بمرسوم ملكي لتنظم عمل للجهاز الحكومي </a:t>
            </a:r>
          </a:p>
        </p:txBody>
      </p:sp>
      <p:sp>
        <p:nvSpPr>
          <p:cNvPr id="14" name="مربع نص 7">
            <a:extLst>
              <a:ext uri="{FF2B5EF4-FFF2-40B4-BE49-F238E27FC236}">
                <a16:creationId xmlns="" xmlns:a16="http://schemas.microsoft.com/office/drawing/2014/main" id="{FD28A39D-119B-422B-BAB3-FA6F19436657}"/>
              </a:ext>
            </a:extLst>
          </p:cNvPr>
          <p:cNvSpPr txBox="1"/>
          <p:nvPr/>
        </p:nvSpPr>
        <p:spPr>
          <a:xfrm>
            <a:off x="1318883" y="3538337"/>
            <a:ext cx="7868349" cy="523220"/>
          </a:xfrm>
          <a:prstGeom prst="rect">
            <a:avLst/>
          </a:prstGeom>
          <a:noFill/>
        </p:spPr>
        <p:txBody>
          <a:bodyPr wrap="square" rtlCol="1">
            <a:spAutoFit/>
          </a:bodyPr>
          <a:lstStyle/>
          <a:p>
            <a:r>
              <a:rPr lang="ar-SA" sz="2800" b="1" dirty="0">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rPr>
              <a:t>هي قواعد قانونية تصدر عن الجهاز الحكومي لتنظيم وتطبيق أحكام النظام </a:t>
            </a:r>
          </a:p>
        </p:txBody>
      </p:sp>
      <p:sp>
        <p:nvSpPr>
          <p:cNvPr id="16" name="مربع نص 16">
            <a:extLst>
              <a:ext uri="{FF2B5EF4-FFF2-40B4-BE49-F238E27FC236}">
                <a16:creationId xmlns="" xmlns:a16="http://schemas.microsoft.com/office/drawing/2014/main" id="{D271E0BA-0C09-4275-89A8-1702A29494E3}"/>
              </a:ext>
            </a:extLst>
          </p:cNvPr>
          <p:cNvSpPr txBox="1"/>
          <p:nvPr/>
        </p:nvSpPr>
        <p:spPr>
          <a:xfrm>
            <a:off x="1567543" y="4687442"/>
            <a:ext cx="7619689" cy="954107"/>
          </a:xfrm>
          <a:prstGeom prst="rect">
            <a:avLst/>
          </a:prstGeom>
          <a:noFill/>
        </p:spPr>
        <p:txBody>
          <a:bodyPr wrap="square" rtlCol="1">
            <a:spAutoFit/>
          </a:bodyPr>
          <a:lstStyle/>
          <a:p>
            <a:r>
              <a:rPr lang="ar-SA" sz="2800" b="1" dirty="0">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rPr>
              <a:t>هو اتفاق لتحديد إطار سياسة دولية عامة ويكون بين دولتين أو دولة </a:t>
            </a:r>
          </a:p>
          <a:p>
            <a:r>
              <a:rPr lang="ar-SA" sz="2800" b="1" dirty="0">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rPr>
              <a:t>ومنظمة أو مجموعة دول</a:t>
            </a:r>
          </a:p>
        </p:txBody>
      </p:sp>
      <p:sp>
        <p:nvSpPr>
          <p:cNvPr id="17" name="Rectangle 16">
            <a:extLst>
              <a:ext uri="{FF2B5EF4-FFF2-40B4-BE49-F238E27FC236}">
                <a16:creationId xmlns="" xmlns:a16="http://schemas.microsoft.com/office/drawing/2014/main" id="{F8347BE2-1CE6-42E9-8E01-61B13717D352}"/>
              </a:ext>
            </a:extLst>
          </p:cNvPr>
          <p:cNvSpPr/>
          <p:nvPr/>
        </p:nvSpPr>
        <p:spPr>
          <a:xfrm>
            <a:off x="9291610" y="1763404"/>
            <a:ext cx="2255737" cy="954099"/>
          </a:xfrm>
          <a:prstGeom prst="rect">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en-GB"/>
          </a:p>
        </p:txBody>
      </p:sp>
      <p:sp>
        <p:nvSpPr>
          <p:cNvPr id="18" name="Rectangle 17">
            <a:extLst>
              <a:ext uri="{FF2B5EF4-FFF2-40B4-BE49-F238E27FC236}">
                <a16:creationId xmlns="" xmlns:a16="http://schemas.microsoft.com/office/drawing/2014/main" id="{59C5CBCE-BF18-4D3E-A97A-905EDF8EC5CB}"/>
              </a:ext>
            </a:extLst>
          </p:cNvPr>
          <p:cNvSpPr/>
          <p:nvPr/>
        </p:nvSpPr>
        <p:spPr>
          <a:xfrm>
            <a:off x="9980094" y="1978843"/>
            <a:ext cx="878767" cy="523220"/>
          </a:xfrm>
          <a:prstGeom prst="rect">
            <a:avLst/>
          </a:prstGeom>
        </p:spPr>
        <p:txBody>
          <a:bodyPr wrap="none">
            <a:spAutoFit/>
          </a:bodyPr>
          <a:lstStyle/>
          <a:p>
            <a:r>
              <a:rPr lang="ar-SA" sz="2800" b="1" dirty="0">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rPr>
              <a:t>النظام</a:t>
            </a:r>
          </a:p>
        </p:txBody>
      </p:sp>
      <p:sp>
        <p:nvSpPr>
          <p:cNvPr id="19" name="Rectangle 18">
            <a:extLst>
              <a:ext uri="{FF2B5EF4-FFF2-40B4-BE49-F238E27FC236}">
                <a16:creationId xmlns="" xmlns:a16="http://schemas.microsoft.com/office/drawing/2014/main" id="{13CA634B-1E81-4403-8366-494481F9A945}"/>
              </a:ext>
            </a:extLst>
          </p:cNvPr>
          <p:cNvSpPr/>
          <p:nvPr/>
        </p:nvSpPr>
        <p:spPr>
          <a:xfrm>
            <a:off x="9291610" y="3272099"/>
            <a:ext cx="2255737" cy="954099"/>
          </a:xfrm>
          <a:prstGeom prst="rect">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en-GB"/>
          </a:p>
        </p:txBody>
      </p:sp>
      <p:sp>
        <p:nvSpPr>
          <p:cNvPr id="20" name="Rectangle 19">
            <a:extLst>
              <a:ext uri="{FF2B5EF4-FFF2-40B4-BE49-F238E27FC236}">
                <a16:creationId xmlns="" xmlns:a16="http://schemas.microsoft.com/office/drawing/2014/main" id="{306678C0-2C50-4602-92DA-DBBB72AE4799}"/>
              </a:ext>
            </a:extLst>
          </p:cNvPr>
          <p:cNvSpPr/>
          <p:nvPr/>
        </p:nvSpPr>
        <p:spPr>
          <a:xfrm>
            <a:off x="9922387" y="3487538"/>
            <a:ext cx="936474" cy="523220"/>
          </a:xfrm>
          <a:prstGeom prst="rect">
            <a:avLst/>
          </a:prstGeom>
        </p:spPr>
        <p:txBody>
          <a:bodyPr wrap="none">
            <a:spAutoFit/>
          </a:bodyPr>
          <a:lstStyle/>
          <a:p>
            <a:r>
              <a:rPr lang="ar-SA" sz="2800" b="1" dirty="0">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rPr>
              <a:t>اللائحة</a:t>
            </a:r>
          </a:p>
        </p:txBody>
      </p:sp>
      <p:sp>
        <p:nvSpPr>
          <p:cNvPr id="21" name="Rectangle 20">
            <a:extLst>
              <a:ext uri="{FF2B5EF4-FFF2-40B4-BE49-F238E27FC236}">
                <a16:creationId xmlns="" xmlns:a16="http://schemas.microsoft.com/office/drawing/2014/main" id="{73A98AAF-D14A-4D05-B92F-A91E6CBF45B5}"/>
              </a:ext>
            </a:extLst>
          </p:cNvPr>
          <p:cNvSpPr/>
          <p:nvPr/>
        </p:nvSpPr>
        <p:spPr>
          <a:xfrm>
            <a:off x="9291610" y="4669047"/>
            <a:ext cx="2255737" cy="954099"/>
          </a:xfrm>
          <a:prstGeom prst="rect">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en-GB"/>
          </a:p>
        </p:txBody>
      </p:sp>
      <p:sp>
        <p:nvSpPr>
          <p:cNvPr id="22" name="Rectangle 21">
            <a:extLst>
              <a:ext uri="{FF2B5EF4-FFF2-40B4-BE49-F238E27FC236}">
                <a16:creationId xmlns="" xmlns:a16="http://schemas.microsoft.com/office/drawing/2014/main" id="{0A2B4A2A-24E9-4A4C-A2C3-01EC8961B762}"/>
              </a:ext>
            </a:extLst>
          </p:cNvPr>
          <p:cNvSpPr/>
          <p:nvPr/>
        </p:nvSpPr>
        <p:spPr>
          <a:xfrm>
            <a:off x="9829413" y="4902886"/>
            <a:ext cx="1122422" cy="523220"/>
          </a:xfrm>
          <a:prstGeom prst="rect">
            <a:avLst/>
          </a:prstGeom>
        </p:spPr>
        <p:txBody>
          <a:bodyPr wrap="none">
            <a:spAutoFit/>
          </a:bodyPr>
          <a:lstStyle/>
          <a:p>
            <a:r>
              <a:rPr lang="ar-SA" sz="2800" b="1" dirty="0">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rPr>
              <a:t>الاتفاقية</a:t>
            </a:r>
          </a:p>
        </p:txBody>
      </p:sp>
      <p:sp>
        <p:nvSpPr>
          <p:cNvPr id="23" name="مربع نص 11">
            <a:extLst>
              <a:ext uri="{FF2B5EF4-FFF2-40B4-BE49-F238E27FC236}">
                <a16:creationId xmlns="" xmlns:a16="http://schemas.microsoft.com/office/drawing/2014/main" id="{C7B1C380-ABB6-4BD1-9777-BC432A0EACD5}"/>
              </a:ext>
            </a:extLst>
          </p:cNvPr>
          <p:cNvSpPr txBox="1"/>
          <p:nvPr/>
        </p:nvSpPr>
        <p:spPr>
          <a:xfrm>
            <a:off x="6096000" y="641053"/>
            <a:ext cx="5237019" cy="523220"/>
          </a:xfrm>
          <a:prstGeom prst="rect">
            <a:avLst/>
          </a:prstGeom>
          <a:noFill/>
        </p:spPr>
        <p:txBody>
          <a:bodyPr wrap="square" rtlCol="1">
            <a:spAutoFit/>
          </a:bodyPr>
          <a:lstStyle/>
          <a:p>
            <a:pPr algn="ctr"/>
            <a:r>
              <a:rPr lang="ar-SA" altLang="ar-SA" sz="2800" dirty="0">
                <a:solidFill>
                  <a:schemeClr val="bg1"/>
                </a:solidFill>
                <a:effectLst>
                  <a:outerShdw blurRad="38100" dist="38100" dir="2700000" algn="tl">
                    <a:srgbClr val="000000">
                      <a:alpha val="43137"/>
                    </a:srgbClr>
                  </a:outerShdw>
                </a:effectLst>
                <a:cs typeface="PT Bold Heading" panose="02010400000000000000" pitchFamily="2" charset="-78"/>
              </a:rPr>
              <a:t>تعريفات هامة</a:t>
            </a:r>
            <a:endParaRPr lang="ar-SA" sz="2800" dirty="0">
              <a:solidFill>
                <a:schemeClr val="bg1"/>
              </a:solidFill>
              <a:effectLst>
                <a:outerShdw blurRad="38100" dist="38100" dir="2700000" algn="tl">
                  <a:srgbClr val="000000">
                    <a:alpha val="43137"/>
                  </a:srgbClr>
                </a:outerShdw>
              </a:effectLst>
              <a:cs typeface="PT Bold Heading" panose="02010400000000000000" pitchFamily="2" charset="-78"/>
            </a:endParaRPr>
          </a:p>
        </p:txBody>
      </p:sp>
    </p:spTree>
    <p:extLst>
      <p:ext uri="{BB962C8B-B14F-4D97-AF65-F5344CB8AC3E}">
        <p14:creationId xmlns:p14="http://schemas.microsoft.com/office/powerpoint/2010/main" val="2339322443"/>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7" name="Picture 39" descr="A close up of a map&#10;&#10;Description automatically generated">
            <a:extLst>
              <a:ext uri="{FF2B5EF4-FFF2-40B4-BE49-F238E27FC236}">
                <a16:creationId xmlns="" xmlns:a16="http://schemas.microsoft.com/office/drawing/2014/main" id="{A2D2662F-F224-4204-A224-F0E6857BF581}"/>
              </a:ext>
            </a:extLst>
          </p:cNvPr>
          <p:cNvPicPr>
            <a:picLocks noChangeAspect="1"/>
          </p:cNvPicPr>
          <p:nvPr/>
        </p:nvPicPr>
        <p:blipFill rotWithShape="1">
          <a:blip r:embed="rId2">
            <a:extLst>
              <a:ext uri="{28A0092B-C50C-407E-A947-70E740481C1C}">
                <a14:useLocalDpi xmlns:a14="http://schemas.microsoft.com/office/drawing/2010/main" val="0"/>
              </a:ext>
            </a:extLst>
          </a:blip>
          <a:srcRect l="81307"/>
          <a:stretch/>
        </p:blipFill>
        <p:spPr>
          <a:xfrm rot="10800000">
            <a:off x="-1671" y="-20425"/>
            <a:ext cx="1793801" cy="6878425"/>
          </a:xfrm>
          <a:prstGeom prst="rect">
            <a:avLst/>
          </a:prstGeom>
        </p:spPr>
      </p:pic>
      <p:pic>
        <p:nvPicPr>
          <p:cNvPr id="9" name="Picture 73" descr="C:\Users\DELL\Pictures\kau_logo.png">
            <a:extLst>
              <a:ext uri="{FF2B5EF4-FFF2-40B4-BE49-F238E27FC236}">
                <a16:creationId xmlns="" xmlns:a16="http://schemas.microsoft.com/office/drawing/2014/main" id="{8D58A905-B0A5-4A78-9DAD-76C1DEBA8204}"/>
              </a:ext>
            </a:extLst>
          </p:cNvPr>
          <p:cNvPicPr>
            <a:picLocks noChangeAspect="1" noChangeArrowheads="1"/>
          </p:cNvPicPr>
          <p:nvPr/>
        </p:nvPicPr>
        <p:blipFill>
          <a:blip r:embed="rId3" cstate="print"/>
          <a:srcRect/>
          <a:stretch>
            <a:fillRect/>
          </a:stretch>
        </p:blipFill>
        <p:spPr bwMode="auto">
          <a:xfrm>
            <a:off x="540767" y="58607"/>
            <a:ext cx="750844" cy="973087"/>
          </a:xfrm>
          <a:prstGeom prst="rect">
            <a:avLst/>
          </a:prstGeom>
          <a:ln>
            <a:noFill/>
          </a:ln>
          <a:effectLst>
            <a:outerShdw blurRad="190500" algn="tl" rotWithShape="0">
              <a:srgbClr val="000000">
                <a:alpha val="70000"/>
              </a:srgbClr>
            </a:outerShdw>
          </a:effectLst>
        </p:spPr>
      </p:pic>
      <p:sp>
        <p:nvSpPr>
          <p:cNvPr id="4" name="مربع نص 3"/>
          <p:cNvSpPr txBox="1"/>
          <p:nvPr/>
        </p:nvSpPr>
        <p:spPr>
          <a:xfrm>
            <a:off x="-2626875" y="946554"/>
            <a:ext cx="7086126" cy="307777"/>
          </a:xfrm>
          <a:prstGeom prst="rect">
            <a:avLst/>
          </a:prstGeom>
          <a:noFill/>
        </p:spPr>
        <p:txBody>
          <a:bodyPr wrap="square" rtlCol="1">
            <a:spAutoFit/>
          </a:bodyPr>
          <a:lstStyle/>
          <a:p>
            <a:pPr algn="ctr"/>
            <a:r>
              <a:rPr lang="ar-SA" sz="1400" b="1" dirty="0">
                <a:latin typeface="Sakkal Majalla" panose="02000000000000000000" pitchFamily="2" charset="-78"/>
                <a:cs typeface="Sakkal Majalla" panose="02000000000000000000" pitchFamily="2" charset="-78"/>
              </a:rPr>
              <a:t>مركز الوثائق والمحفوظات</a:t>
            </a:r>
          </a:p>
        </p:txBody>
      </p:sp>
      <p:cxnSp>
        <p:nvCxnSpPr>
          <p:cNvPr id="8" name="رابط مستقيم 7"/>
          <p:cNvCxnSpPr/>
          <p:nvPr/>
        </p:nvCxnSpPr>
        <p:spPr>
          <a:xfrm flipH="1">
            <a:off x="1924494" y="924309"/>
            <a:ext cx="10267509" cy="0"/>
          </a:xfrm>
          <a:prstGeom prst="line">
            <a:avLst/>
          </a:prstGeom>
        </p:spPr>
        <p:style>
          <a:lnRef idx="3">
            <a:schemeClr val="accent1"/>
          </a:lnRef>
          <a:fillRef idx="0">
            <a:schemeClr val="accent1"/>
          </a:fillRef>
          <a:effectRef idx="2">
            <a:schemeClr val="accent1"/>
          </a:effectRef>
          <a:fontRef idx="minor">
            <a:schemeClr val="tx1"/>
          </a:fontRef>
        </p:style>
      </p:cxnSp>
      <p:sp>
        <p:nvSpPr>
          <p:cNvPr id="3" name="مستطيل مستدير الزوايا 2"/>
          <p:cNvSpPr/>
          <p:nvPr/>
        </p:nvSpPr>
        <p:spPr>
          <a:xfrm>
            <a:off x="5741582" y="529646"/>
            <a:ext cx="5645889" cy="788517"/>
          </a:xfrm>
          <a:prstGeom prst="roundRect">
            <a:avLst/>
          </a:prstGeom>
          <a:gradFill flip="none" rotWithShape="1">
            <a:gsLst>
              <a:gs pos="0">
                <a:srgbClr val="35B1DE">
                  <a:shade val="30000"/>
                  <a:satMod val="115000"/>
                </a:srgbClr>
              </a:gs>
              <a:gs pos="50000">
                <a:srgbClr val="35B1DE">
                  <a:shade val="67500"/>
                  <a:satMod val="115000"/>
                </a:srgbClr>
              </a:gs>
              <a:gs pos="100000">
                <a:srgbClr val="35B1DE">
                  <a:shade val="100000"/>
                  <a:satMod val="115000"/>
                </a:srgbClr>
              </a:gs>
            </a:gsLst>
            <a:lin ang="18900000" scaled="1"/>
            <a:tileRect/>
          </a:gra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sp>
        <p:nvSpPr>
          <p:cNvPr id="10" name="مربع نص 5">
            <a:extLst>
              <a:ext uri="{FF2B5EF4-FFF2-40B4-BE49-F238E27FC236}">
                <a16:creationId xmlns="" xmlns:a16="http://schemas.microsoft.com/office/drawing/2014/main" id="{4312B0B5-06B7-49E9-963C-8FEF9DC90E87}"/>
              </a:ext>
            </a:extLst>
          </p:cNvPr>
          <p:cNvSpPr txBox="1"/>
          <p:nvPr/>
        </p:nvSpPr>
        <p:spPr>
          <a:xfrm>
            <a:off x="6096000" y="662294"/>
            <a:ext cx="5183717" cy="523220"/>
          </a:xfrm>
          <a:prstGeom prst="rect">
            <a:avLst/>
          </a:prstGeom>
          <a:noFill/>
        </p:spPr>
        <p:txBody>
          <a:bodyPr wrap="square" rtlCol="1">
            <a:spAutoFit/>
          </a:bodyPr>
          <a:lstStyle/>
          <a:p>
            <a:pPr algn="ctr"/>
            <a:r>
              <a:rPr lang="ar-SA" sz="2800" dirty="0">
                <a:solidFill>
                  <a:schemeClr val="bg1"/>
                </a:solidFill>
                <a:effectLst>
                  <a:outerShdw blurRad="38100" dist="38100" dir="2700000" algn="tl">
                    <a:srgbClr val="000000">
                      <a:alpha val="43137"/>
                    </a:srgbClr>
                  </a:outerShdw>
                </a:effectLst>
                <a:cs typeface="PT Bold Heading" panose="02010400000000000000" pitchFamily="2" charset="-78"/>
              </a:rPr>
              <a:t>أصول الوثائق الدائمة</a:t>
            </a:r>
          </a:p>
        </p:txBody>
      </p:sp>
      <p:sp>
        <p:nvSpPr>
          <p:cNvPr id="15" name="مربع نص 14">
            <a:extLst>
              <a:ext uri="{FF2B5EF4-FFF2-40B4-BE49-F238E27FC236}">
                <a16:creationId xmlns="" xmlns:a16="http://schemas.microsoft.com/office/drawing/2014/main" id="{BFD92C70-4BB6-46B4-9DEE-D513A2716DDA}"/>
              </a:ext>
            </a:extLst>
          </p:cNvPr>
          <p:cNvSpPr txBox="1"/>
          <p:nvPr/>
        </p:nvSpPr>
        <p:spPr>
          <a:xfrm>
            <a:off x="3937858" y="5333816"/>
            <a:ext cx="4061361" cy="523220"/>
          </a:xfrm>
          <a:prstGeom prst="rect">
            <a:avLst/>
          </a:prstGeom>
          <a:noFill/>
        </p:spPr>
        <p:txBody>
          <a:bodyPr wrap="square" rtlCol="1">
            <a:spAutoFit/>
          </a:bodyPr>
          <a:lstStyle/>
          <a:p>
            <a:r>
              <a:rPr lang="ar-SA" sz="2800" dirty="0">
                <a:solidFill>
                  <a:schemeClr val="tx1">
                    <a:lumMod val="95000"/>
                    <a:lumOff val="5000"/>
                  </a:schemeClr>
                </a:solidFill>
                <a:cs typeface="PT Bold Heading" panose="02010400000000000000" pitchFamily="2" charset="-78"/>
              </a:rPr>
              <a:t> </a:t>
            </a:r>
          </a:p>
        </p:txBody>
      </p:sp>
      <p:sp>
        <p:nvSpPr>
          <p:cNvPr id="2" name="Rectangle 1">
            <a:extLst>
              <a:ext uri="{FF2B5EF4-FFF2-40B4-BE49-F238E27FC236}">
                <a16:creationId xmlns="" xmlns:a16="http://schemas.microsoft.com/office/drawing/2014/main" id="{55D8F9C8-E29A-419A-A929-491C737FAE36}"/>
              </a:ext>
            </a:extLst>
          </p:cNvPr>
          <p:cNvSpPr/>
          <p:nvPr/>
        </p:nvSpPr>
        <p:spPr>
          <a:xfrm>
            <a:off x="9448800" y="3076399"/>
            <a:ext cx="1830917" cy="954107"/>
          </a:xfrm>
          <a:prstGeom prst="rect">
            <a:avLst/>
          </a:prstGeom>
          <a:solidFill>
            <a:schemeClr val="bg2"/>
          </a:solidFill>
        </p:spPr>
        <p:txBody>
          <a:bodyPr wrap="square">
            <a:spAutoFit/>
          </a:bodyPr>
          <a:lstStyle/>
          <a:p>
            <a:r>
              <a:rPr lang="ar-SA" sz="2800" b="1" dirty="0">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rPr>
              <a:t>تودع لدى المركز (فور صدورها ) </a:t>
            </a:r>
            <a:endParaRPr lang="en-GB" sz="2800" b="1" dirty="0">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endParaRPr>
          </a:p>
        </p:txBody>
      </p:sp>
      <p:graphicFrame>
        <p:nvGraphicFramePr>
          <p:cNvPr id="5" name="Diagram 4">
            <a:extLst>
              <a:ext uri="{FF2B5EF4-FFF2-40B4-BE49-F238E27FC236}">
                <a16:creationId xmlns="" xmlns:a16="http://schemas.microsoft.com/office/drawing/2014/main" id="{E77E4EA1-9403-407A-A9D9-A5BAE16CB494}"/>
              </a:ext>
            </a:extLst>
          </p:cNvPr>
          <p:cNvGraphicFramePr/>
          <p:nvPr>
            <p:extLst>
              <p:ext uri="{D42A27DB-BD31-4B8C-83A1-F6EECF244321}">
                <p14:modId xmlns:p14="http://schemas.microsoft.com/office/powerpoint/2010/main" val="1959868351"/>
              </p:ext>
            </p:extLst>
          </p:nvPr>
        </p:nvGraphicFramePr>
        <p:xfrm>
          <a:off x="2325452" y="1657199"/>
          <a:ext cx="6955246" cy="4326076"/>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extLst>
      <p:ext uri="{BB962C8B-B14F-4D97-AF65-F5344CB8AC3E}">
        <p14:creationId xmlns:p14="http://schemas.microsoft.com/office/powerpoint/2010/main" val="2687895124"/>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7" name="Picture 39" descr="A close up of a map&#10;&#10;Description automatically generated">
            <a:extLst>
              <a:ext uri="{FF2B5EF4-FFF2-40B4-BE49-F238E27FC236}">
                <a16:creationId xmlns="" xmlns:a16="http://schemas.microsoft.com/office/drawing/2014/main" id="{A2D2662F-F224-4204-A224-F0E6857BF581}"/>
              </a:ext>
            </a:extLst>
          </p:cNvPr>
          <p:cNvPicPr>
            <a:picLocks noChangeAspect="1"/>
          </p:cNvPicPr>
          <p:nvPr/>
        </p:nvPicPr>
        <p:blipFill rotWithShape="1">
          <a:blip r:embed="rId2">
            <a:extLst>
              <a:ext uri="{28A0092B-C50C-407E-A947-70E740481C1C}">
                <a14:useLocalDpi xmlns:a14="http://schemas.microsoft.com/office/drawing/2010/main" val="0"/>
              </a:ext>
            </a:extLst>
          </a:blip>
          <a:srcRect l="81307"/>
          <a:stretch/>
        </p:blipFill>
        <p:spPr>
          <a:xfrm rot="10800000">
            <a:off x="-1671" y="-20425"/>
            <a:ext cx="1793801" cy="6878425"/>
          </a:xfrm>
          <a:prstGeom prst="rect">
            <a:avLst/>
          </a:prstGeom>
        </p:spPr>
      </p:pic>
      <p:pic>
        <p:nvPicPr>
          <p:cNvPr id="9" name="Picture 73" descr="C:\Users\DELL\Pictures\kau_logo.png">
            <a:extLst>
              <a:ext uri="{FF2B5EF4-FFF2-40B4-BE49-F238E27FC236}">
                <a16:creationId xmlns="" xmlns:a16="http://schemas.microsoft.com/office/drawing/2014/main" id="{8D58A905-B0A5-4A78-9DAD-76C1DEBA8204}"/>
              </a:ext>
            </a:extLst>
          </p:cNvPr>
          <p:cNvPicPr>
            <a:picLocks noChangeAspect="1" noChangeArrowheads="1"/>
          </p:cNvPicPr>
          <p:nvPr/>
        </p:nvPicPr>
        <p:blipFill>
          <a:blip r:embed="rId3" cstate="print"/>
          <a:srcRect/>
          <a:stretch>
            <a:fillRect/>
          </a:stretch>
        </p:blipFill>
        <p:spPr bwMode="auto">
          <a:xfrm>
            <a:off x="540767" y="58607"/>
            <a:ext cx="750844" cy="973087"/>
          </a:xfrm>
          <a:prstGeom prst="rect">
            <a:avLst/>
          </a:prstGeom>
          <a:ln>
            <a:noFill/>
          </a:ln>
          <a:effectLst>
            <a:outerShdw blurRad="190500" algn="tl" rotWithShape="0">
              <a:srgbClr val="000000">
                <a:alpha val="70000"/>
              </a:srgbClr>
            </a:outerShdw>
          </a:effectLst>
        </p:spPr>
      </p:pic>
      <p:sp>
        <p:nvSpPr>
          <p:cNvPr id="4" name="مربع نص 3"/>
          <p:cNvSpPr txBox="1"/>
          <p:nvPr/>
        </p:nvSpPr>
        <p:spPr>
          <a:xfrm>
            <a:off x="-2626875" y="946554"/>
            <a:ext cx="7086126" cy="307777"/>
          </a:xfrm>
          <a:prstGeom prst="rect">
            <a:avLst/>
          </a:prstGeom>
          <a:noFill/>
        </p:spPr>
        <p:txBody>
          <a:bodyPr wrap="square" rtlCol="1">
            <a:spAutoFit/>
          </a:bodyPr>
          <a:lstStyle/>
          <a:p>
            <a:pPr algn="ctr"/>
            <a:r>
              <a:rPr lang="ar-SA" sz="1400" b="1" dirty="0">
                <a:latin typeface="Sakkal Majalla" panose="02000000000000000000" pitchFamily="2" charset="-78"/>
                <a:cs typeface="Sakkal Majalla" panose="02000000000000000000" pitchFamily="2" charset="-78"/>
              </a:rPr>
              <a:t>مركز الوثائق والمحفوظات</a:t>
            </a:r>
          </a:p>
        </p:txBody>
      </p:sp>
      <p:cxnSp>
        <p:nvCxnSpPr>
          <p:cNvPr id="8" name="رابط مستقيم 7"/>
          <p:cNvCxnSpPr/>
          <p:nvPr/>
        </p:nvCxnSpPr>
        <p:spPr>
          <a:xfrm flipH="1">
            <a:off x="1924494" y="924309"/>
            <a:ext cx="10267509" cy="0"/>
          </a:xfrm>
          <a:prstGeom prst="line">
            <a:avLst/>
          </a:prstGeom>
        </p:spPr>
        <p:style>
          <a:lnRef idx="3">
            <a:schemeClr val="accent1"/>
          </a:lnRef>
          <a:fillRef idx="0">
            <a:schemeClr val="accent1"/>
          </a:fillRef>
          <a:effectRef idx="2">
            <a:schemeClr val="accent1"/>
          </a:effectRef>
          <a:fontRef idx="minor">
            <a:schemeClr val="tx1"/>
          </a:fontRef>
        </p:style>
      </p:cxnSp>
      <p:sp>
        <p:nvSpPr>
          <p:cNvPr id="3" name="مستطيل مستدير الزوايا 2"/>
          <p:cNvSpPr/>
          <p:nvPr/>
        </p:nvSpPr>
        <p:spPr>
          <a:xfrm>
            <a:off x="5741582" y="529646"/>
            <a:ext cx="5645889" cy="788517"/>
          </a:xfrm>
          <a:prstGeom prst="roundRect">
            <a:avLst/>
          </a:prstGeom>
          <a:gradFill flip="none" rotWithShape="1">
            <a:gsLst>
              <a:gs pos="0">
                <a:srgbClr val="35B1DE">
                  <a:shade val="30000"/>
                  <a:satMod val="115000"/>
                </a:srgbClr>
              </a:gs>
              <a:gs pos="50000">
                <a:srgbClr val="35B1DE">
                  <a:shade val="67500"/>
                  <a:satMod val="115000"/>
                </a:srgbClr>
              </a:gs>
              <a:gs pos="100000">
                <a:srgbClr val="35B1DE">
                  <a:shade val="100000"/>
                  <a:satMod val="115000"/>
                </a:srgbClr>
              </a:gs>
            </a:gsLst>
            <a:lin ang="18900000" scaled="1"/>
            <a:tileRect/>
          </a:gra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sp>
        <p:nvSpPr>
          <p:cNvPr id="10" name="مربع نص 5">
            <a:extLst>
              <a:ext uri="{FF2B5EF4-FFF2-40B4-BE49-F238E27FC236}">
                <a16:creationId xmlns="" xmlns:a16="http://schemas.microsoft.com/office/drawing/2014/main" id="{3FB6D227-8A6F-4983-8F86-A5B617EFDCF3}"/>
              </a:ext>
            </a:extLst>
          </p:cNvPr>
          <p:cNvSpPr txBox="1"/>
          <p:nvPr/>
        </p:nvSpPr>
        <p:spPr>
          <a:xfrm>
            <a:off x="5293259" y="696917"/>
            <a:ext cx="6542534" cy="461665"/>
          </a:xfrm>
          <a:prstGeom prst="rect">
            <a:avLst/>
          </a:prstGeom>
          <a:noFill/>
        </p:spPr>
        <p:txBody>
          <a:bodyPr wrap="square" rtlCol="1">
            <a:spAutoFit/>
          </a:bodyPr>
          <a:lstStyle/>
          <a:p>
            <a:pPr algn="ctr"/>
            <a:r>
              <a:rPr lang="ar-SA" sz="2400" dirty="0">
                <a:solidFill>
                  <a:schemeClr val="bg1"/>
                </a:solidFill>
                <a:effectLst>
                  <a:outerShdw blurRad="38100" dist="38100" dir="2700000" algn="tl">
                    <a:srgbClr val="000000">
                      <a:alpha val="43137"/>
                    </a:srgbClr>
                  </a:outerShdw>
                </a:effectLst>
                <a:cs typeface="PT Bold Heading" panose="02010400000000000000" pitchFamily="2" charset="-78"/>
              </a:rPr>
              <a:t>الأوعية الورقية المراد استخدامها من حيث الجودة </a:t>
            </a:r>
          </a:p>
        </p:txBody>
      </p:sp>
      <p:sp>
        <p:nvSpPr>
          <p:cNvPr id="12" name="مربع نص 2">
            <a:extLst>
              <a:ext uri="{FF2B5EF4-FFF2-40B4-BE49-F238E27FC236}">
                <a16:creationId xmlns="" xmlns:a16="http://schemas.microsoft.com/office/drawing/2014/main" id="{BF011BD6-BD09-4BBF-A160-E709F2C9C5BD}"/>
              </a:ext>
            </a:extLst>
          </p:cNvPr>
          <p:cNvSpPr txBox="1"/>
          <p:nvPr/>
        </p:nvSpPr>
        <p:spPr>
          <a:xfrm>
            <a:off x="2609435" y="2097483"/>
            <a:ext cx="5367647" cy="523220"/>
          </a:xfrm>
          <a:prstGeom prst="rect">
            <a:avLst/>
          </a:prstGeom>
          <a:noFill/>
        </p:spPr>
        <p:txBody>
          <a:bodyPr wrap="square" rtlCol="1">
            <a:spAutoFit/>
          </a:bodyPr>
          <a:lstStyle/>
          <a:p>
            <a:r>
              <a:rPr lang="ar-SA" sz="2800" b="1" dirty="0">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rPr>
              <a:t>يخصص للمكاتبات ذات الحفظ الدائم </a:t>
            </a:r>
          </a:p>
        </p:txBody>
      </p:sp>
      <p:sp>
        <p:nvSpPr>
          <p:cNvPr id="14" name="مربع نص 7">
            <a:extLst>
              <a:ext uri="{FF2B5EF4-FFF2-40B4-BE49-F238E27FC236}">
                <a16:creationId xmlns="" xmlns:a16="http://schemas.microsoft.com/office/drawing/2014/main" id="{24EDBDAE-B3F7-40AF-9D5B-63B79384F077}"/>
              </a:ext>
            </a:extLst>
          </p:cNvPr>
          <p:cNvSpPr txBox="1"/>
          <p:nvPr/>
        </p:nvSpPr>
        <p:spPr>
          <a:xfrm>
            <a:off x="681670" y="3644272"/>
            <a:ext cx="5830783" cy="523220"/>
          </a:xfrm>
          <a:prstGeom prst="rect">
            <a:avLst/>
          </a:prstGeom>
          <a:noFill/>
        </p:spPr>
        <p:txBody>
          <a:bodyPr wrap="square" rtlCol="1">
            <a:spAutoFit/>
          </a:bodyPr>
          <a:lstStyle/>
          <a:p>
            <a:r>
              <a:rPr lang="ar-SA" sz="2800" b="1" dirty="0">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rPr>
              <a:t>يخصص للمكاتبات ذات الحفظ المؤقت</a:t>
            </a:r>
          </a:p>
        </p:txBody>
      </p:sp>
      <p:sp>
        <p:nvSpPr>
          <p:cNvPr id="16" name="مربع نص 16">
            <a:extLst>
              <a:ext uri="{FF2B5EF4-FFF2-40B4-BE49-F238E27FC236}">
                <a16:creationId xmlns="" xmlns:a16="http://schemas.microsoft.com/office/drawing/2014/main" id="{CEEABC24-25F8-464B-A068-8B1AF184D2C2}"/>
              </a:ext>
            </a:extLst>
          </p:cNvPr>
          <p:cNvSpPr txBox="1"/>
          <p:nvPr/>
        </p:nvSpPr>
        <p:spPr>
          <a:xfrm>
            <a:off x="164740" y="5050866"/>
            <a:ext cx="4381995" cy="523220"/>
          </a:xfrm>
          <a:prstGeom prst="rect">
            <a:avLst/>
          </a:prstGeom>
          <a:noFill/>
        </p:spPr>
        <p:txBody>
          <a:bodyPr wrap="square" rtlCol="1">
            <a:spAutoFit/>
          </a:bodyPr>
          <a:lstStyle/>
          <a:p>
            <a:r>
              <a:rPr lang="ar-SA" sz="2800" b="1" dirty="0">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rPr>
              <a:t>يخصص للمسودات الخطية</a:t>
            </a:r>
          </a:p>
        </p:txBody>
      </p:sp>
      <p:sp>
        <p:nvSpPr>
          <p:cNvPr id="17" name="Rectangle 16">
            <a:extLst>
              <a:ext uri="{FF2B5EF4-FFF2-40B4-BE49-F238E27FC236}">
                <a16:creationId xmlns="" xmlns:a16="http://schemas.microsoft.com/office/drawing/2014/main" id="{73978CEA-14F6-4296-9C07-F68DB96A81F3}"/>
              </a:ext>
            </a:extLst>
          </p:cNvPr>
          <p:cNvSpPr/>
          <p:nvPr/>
        </p:nvSpPr>
        <p:spPr>
          <a:xfrm>
            <a:off x="8060925" y="1868672"/>
            <a:ext cx="2255737" cy="954099"/>
          </a:xfrm>
          <a:prstGeom prst="rect">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en-GB"/>
          </a:p>
        </p:txBody>
      </p:sp>
      <p:sp>
        <p:nvSpPr>
          <p:cNvPr id="18" name="Rectangle 17">
            <a:extLst>
              <a:ext uri="{FF2B5EF4-FFF2-40B4-BE49-F238E27FC236}">
                <a16:creationId xmlns="" xmlns:a16="http://schemas.microsoft.com/office/drawing/2014/main" id="{F2D4CA59-CCD5-49FB-B2E7-C3D36F1F3412}"/>
              </a:ext>
            </a:extLst>
          </p:cNvPr>
          <p:cNvSpPr/>
          <p:nvPr/>
        </p:nvSpPr>
        <p:spPr>
          <a:xfrm>
            <a:off x="8856811" y="2084111"/>
            <a:ext cx="771365" cy="523220"/>
          </a:xfrm>
          <a:prstGeom prst="rect">
            <a:avLst/>
          </a:prstGeom>
        </p:spPr>
        <p:txBody>
          <a:bodyPr wrap="none">
            <a:spAutoFit/>
          </a:bodyPr>
          <a:lstStyle/>
          <a:p>
            <a:r>
              <a:rPr lang="ar-SA" sz="2800" b="1" dirty="0">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rPr>
              <a:t>ممتاز</a:t>
            </a:r>
          </a:p>
        </p:txBody>
      </p:sp>
      <p:sp>
        <p:nvSpPr>
          <p:cNvPr id="19" name="Rectangle 18">
            <a:extLst>
              <a:ext uri="{FF2B5EF4-FFF2-40B4-BE49-F238E27FC236}">
                <a16:creationId xmlns="" xmlns:a16="http://schemas.microsoft.com/office/drawing/2014/main" id="{11093691-1ED5-4215-8DEC-540A6AE7B3DE}"/>
              </a:ext>
            </a:extLst>
          </p:cNvPr>
          <p:cNvSpPr/>
          <p:nvPr/>
        </p:nvSpPr>
        <p:spPr>
          <a:xfrm>
            <a:off x="6638740" y="3364387"/>
            <a:ext cx="2255737" cy="954099"/>
          </a:xfrm>
          <a:prstGeom prst="rect">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en-GB"/>
          </a:p>
        </p:txBody>
      </p:sp>
      <p:sp>
        <p:nvSpPr>
          <p:cNvPr id="20" name="Rectangle 19">
            <a:extLst>
              <a:ext uri="{FF2B5EF4-FFF2-40B4-BE49-F238E27FC236}">
                <a16:creationId xmlns="" xmlns:a16="http://schemas.microsoft.com/office/drawing/2014/main" id="{58DC9ADC-76F9-4479-BD67-6B37E06CB196}"/>
              </a:ext>
            </a:extLst>
          </p:cNvPr>
          <p:cNvSpPr/>
          <p:nvPr/>
        </p:nvSpPr>
        <p:spPr>
          <a:xfrm>
            <a:off x="7447009" y="3589883"/>
            <a:ext cx="644727" cy="523220"/>
          </a:xfrm>
          <a:prstGeom prst="rect">
            <a:avLst/>
          </a:prstGeom>
        </p:spPr>
        <p:txBody>
          <a:bodyPr wrap="none">
            <a:spAutoFit/>
          </a:bodyPr>
          <a:lstStyle/>
          <a:p>
            <a:r>
              <a:rPr lang="ar-SA" sz="2800" b="1" dirty="0">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rPr>
              <a:t>جيـد</a:t>
            </a:r>
          </a:p>
        </p:txBody>
      </p:sp>
      <p:sp>
        <p:nvSpPr>
          <p:cNvPr id="21" name="Rectangle 20">
            <a:extLst>
              <a:ext uri="{FF2B5EF4-FFF2-40B4-BE49-F238E27FC236}">
                <a16:creationId xmlns="" xmlns:a16="http://schemas.microsoft.com/office/drawing/2014/main" id="{8FDC2B2A-2B88-4C3B-B136-0C1D18F02F31}"/>
              </a:ext>
            </a:extLst>
          </p:cNvPr>
          <p:cNvSpPr/>
          <p:nvPr/>
        </p:nvSpPr>
        <p:spPr>
          <a:xfrm>
            <a:off x="4546735" y="4835427"/>
            <a:ext cx="2255737" cy="954099"/>
          </a:xfrm>
          <a:prstGeom prst="rect">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en-GB"/>
          </a:p>
        </p:txBody>
      </p:sp>
      <p:sp>
        <p:nvSpPr>
          <p:cNvPr id="22" name="Rectangle 21">
            <a:extLst>
              <a:ext uri="{FF2B5EF4-FFF2-40B4-BE49-F238E27FC236}">
                <a16:creationId xmlns="" xmlns:a16="http://schemas.microsoft.com/office/drawing/2014/main" id="{90C72E0D-AA42-4050-ADDD-3658F023551E}"/>
              </a:ext>
            </a:extLst>
          </p:cNvPr>
          <p:cNvSpPr/>
          <p:nvPr/>
        </p:nvSpPr>
        <p:spPr>
          <a:xfrm>
            <a:off x="5321782" y="5050866"/>
            <a:ext cx="792204" cy="523220"/>
          </a:xfrm>
          <a:prstGeom prst="rect">
            <a:avLst/>
          </a:prstGeom>
        </p:spPr>
        <p:txBody>
          <a:bodyPr wrap="none">
            <a:spAutoFit/>
          </a:bodyPr>
          <a:lstStyle/>
          <a:p>
            <a:r>
              <a:rPr lang="ar-SA" sz="2800" b="1" dirty="0">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rPr>
              <a:t>عــادي</a:t>
            </a:r>
          </a:p>
        </p:txBody>
      </p:sp>
    </p:spTree>
    <p:extLst>
      <p:ext uri="{BB962C8B-B14F-4D97-AF65-F5344CB8AC3E}">
        <p14:creationId xmlns:p14="http://schemas.microsoft.com/office/powerpoint/2010/main" val="4011034774"/>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7" name="Picture 39" descr="A close up of a map&#10;&#10;Description automatically generated">
            <a:extLst>
              <a:ext uri="{FF2B5EF4-FFF2-40B4-BE49-F238E27FC236}">
                <a16:creationId xmlns="" xmlns:a16="http://schemas.microsoft.com/office/drawing/2014/main" id="{A2D2662F-F224-4204-A224-F0E6857BF581}"/>
              </a:ext>
            </a:extLst>
          </p:cNvPr>
          <p:cNvPicPr>
            <a:picLocks noChangeAspect="1"/>
          </p:cNvPicPr>
          <p:nvPr/>
        </p:nvPicPr>
        <p:blipFill rotWithShape="1">
          <a:blip r:embed="rId2">
            <a:extLst>
              <a:ext uri="{28A0092B-C50C-407E-A947-70E740481C1C}">
                <a14:useLocalDpi xmlns:a14="http://schemas.microsoft.com/office/drawing/2010/main" val="0"/>
              </a:ext>
            </a:extLst>
          </a:blip>
          <a:srcRect l="81307"/>
          <a:stretch/>
        </p:blipFill>
        <p:spPr>
          <a:xfrm rot="10800000">
            <a:off x="-1671" y="-20425"/>
            <a:ext cx="1793801" cy="6878425"/>
          </a:xfrm>
          <a:prstGeom prst="rect">
            <a:avLst/>
          </a:prstGeom>
        </p:spPr>
      </p:pic>
      <p:pic>
        <p:nvPicPr>
          <p:cNvPr id="9" name="Picture 73" descr="C:\Users\DELL\Pictures\kau_logo.png">
            <a:extLst>
              <a:ext uri="{FF2B5EF4-FFF2-40B4-BE49-F238E27FC236}">
                <a16:creationId xmlns="" xmlns:a16="http://schemas.microsoft.com/office/drawing/2014/main" id="{8D58A905-B0A5-4A78-9DAD-76C1DEBA8204}"/>
              </a:ext>
            </a:extLst>
          </p:cNvPr>
          <p:cNvPicPr>
            <a:picLocks noChangeAspect="1" noChangeArrowheads="1"/>
          </p:cNvPicPr>
          <p:nvPr/>
        </p:nvPicPr>
        <p:blipFill>
          <a:blip r:embed="rId3" cstate="print"/>
          <a:srcRect/>
          <a:stretch>
            <a:fillRect/>
          </a:stretch>
        </p:blipFill>
        <p:spPr bwMode="auto">
          <a:xfrm>
            <a:off x="540767" y="58607"/>
            <a:ext cx="750844" cy="973087"/>
          </a:xfrm>
          <a:prstGeom prst="rect">
            <a:avLst/>
          </a:prstGeom>
          <a:ln>
            <a:noFill/>
          </a:ln>
          <a:effectLst>
            <a:outerShdw blurRad="190500" algn="tl" rotWithShape="0">
              <a:srgbClr val="000000">
                <a:alpha val="70000"/>
              </a:srgbClr>
            </a:outerShdw>
          </a:effectLst>
        </p:spPr>
      </p:pic>
      <p:sp>
        <p:nvSpPr>
          <p:cNvPr id="4" name="مربع نص 3"/>
          <p:cNvSpPr txBox="1"/>
          <p:nvPr/>
        </p:nvSpPr>
        <p:spPr>
          <a:xfrm>
            <a:off x="-2626875" y="946554"/>
            <a:ext cx="7086126" cy="307777"/>
          </a:xfrm>
          <a:prstGeom prst="rect">
            <a:avLst/>
          </a:prstGeom>
          <a:noFill/>
        </p:spPr>
        <p:txBody>
          <a:bodyPr wrap="square" rtlCol="1">
            <a:spAutoFit/>
          </a:bodyPr>
          <a:lstStyle/>
          <a:p>
            <a:pPr algn="ctr"/>
            <a:r>
              <a:rPr lang="ar-SA" sz="1400" b="1" dirty="0">
                <a:latin typeface="Sakkal Majalla" panose="02000000000000000000" pitchFamily="2" charset="-78"/>
                <a:cs typeface="Sakkal Majalla" panose="02000000000000000000" pitchFamily="2" charset="-78"/>
              </a:rPr>
              <a:t>مركز الوثائق والمحفوظات</a:t>
            </a:r>
          </a:p>
        </p:txBody>
      </p:sp>
      <p:cxnSp>
        <p:nvCxnSpPr>
          <p:cNvPr id="8" name="رابط مستقيم 7"/>
          <p:cNvCxnSpPr/>
          <p:nvPr/>
        </p:nvCxnSpPr>
        <p:spPr>
          <a:xfrm flipH="1">
            <a:off x="1924494" y="924309"/>
            <a:ext cx="10267509" cy="0"/>
          </a:xfrm>
          <a:prstGeom prst="line">
            <a:avLst/>
          </a:prstGeom>
        </p:spPr>
        <p:style>
          <a:lnRef idx="3">
            <a:schemeClr val="accent1"/>
          </a:lnRef>
          <a:fillRef idx="0">
            <a:schemeClr val="accent1"/>
          </a:fillRef>
          <a:effectRef idx="2">
            <a:schemeClr val="accent1"/>
          </a:effectRef>
          <a:fontRef idx="minor">
            <a:schemeClr val="tx1"/>
          </a:fontRef>
        </p:style>
      </p:cxnSp>
      <p:sp>
        <p:nvSpPr>
          <p:cNvPr id="3" name="مستطيل مستدير الزوايا 2"/>
          <p:cNvSpPr/>
          <p:nvPr/>
        </p:nvSpPr>
        <p:spPr>
          <a:xfrm>
            <a:off x="5741582" y="529646"/>
            <a:ext cx="5645889" cy="788517"/>
          </a:xfrm>
          <a:prstGeom prst="roundRect">
            <a:avLst/>
          </a:prstGeom>
          <a:gradFill flip="none" rotWithShape="1">
            <a:gsLst>
              <a:gs pos="0">
                <a:srgbClr val="35B1DE">
                  <a:shade val="30000"/>
                  <a:satMod val="115000"/>
                </a:srgbClr>
              </a:gs>
              <a:gs pos="50000">
                <a:srgbClr val="35B1DE">
                  <a:shade val="67500"/>
                  <a:satMod val="115000"/>
                </a:srgbClr>
              </a:gs>
              <a:gs pos="100000">
                <a:srgbClr val="35B1DE">
                  <a:shade val="100000"/>
                  <a:satMod val="115000"/>
                </a:srgbClr>
              </a:gs>
            </a:gsLst>
            <a:lin ang="18900000" scaled="1"/>
            <a:tileRect/>
          </a:gra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sp>
        <p:nvSpPr>
          <p:cNvPr id="10" name="مربع نص 9">
            <a:extLst>
              <a:ext uri="{FF2B5EF4-FFF2-40B4-BE49-F238E27FC236}">
                <a16:creationId xmlns="" xmlns:a16="http://schemas.microsoft.com/office/drawing/2014/main" id="{9D53F7AE-7C3D-49A8-A460-B177E212B8DC}"/>
              </a:ext>
            </a:extLst>
          </p:cNvPr>
          <p:cNvSpPr txBox="1"/>
          <p:nvPr/>
        </p:nvSpPr>
        <p:spPr>
          <a:xfrm>
            <a:off x="6270169" y="617516"/>
            <a:ext cx="5237019" cy="523220"/>
          </a:xfrm>
          <a:prstGeom prst="rect">
            <a:avLst/>
          </a:prstGeom>
          <a:noFill/>
        </p:spPr>
        <p:txBody>
          <a:bodyPr wrap="square" rtlCol="1">
            <a:spAutoFit/>
          </a:bodyPr>
          <a:lstStyle/>
          <a:p>
            <a:pPr algn="ctr"/>
            <a:r>
              <a:rPr lang="ar-SA" altLang="ar-SA" sz="2800" dirty="0">
                <a:solidFill>
                  <a:schemeClr val="bg1"/>
                </a:solidFill>
                <a:effectLst>
                  <a:outerShdw blurRad="38100" dist="38100" dir="2700000" algn="tl">
                    <a:srgbClr val="000000">
                      <a:alpha val="43137"/>
                    </a:srgbClr>
                  </a:outerShdw>
                </a:effectLst>
                <a:cs typeface="PT Bold Heading" panose="02010400000000000000" pitchFamily="2" charset="-78"/>
              </a:rPr>
              <a:t>أنواع الوثائق</a:t>
            </a:r>
            <a:endParaRPr lang="ar-SA" sz="2800" dirty="0">
              <a:solidFill>
                <a:schemeClr val="bg1"/>
              </a:solidFill>
              <a:effectLst>
                <a:outerShdw blurRad="38100" dist="38100" dir="2700000" algn="tl">
                  <a:srgbClr val="000000">
                    <a:alpha val="43137"/>
                  </a:srgbClr>
                </a:outerShdw>
              </a:effectLst>
              <a:cs typeface="PT Bold Heading" panose="02010400000000000000" pitchFamily="2" charset="-78"/>
            </a:endParaRPr>
          </a:p>
        </p:txBody>
      </p:sp>
      <p:sp>
        <p:nvSpPr>
          <p:cNvPr id="11" name="مستطيل 10">
            <a:extLst>
              <a:ext uri="{FF2B5EF4-FFF2-40B4-BE49-F238E27FC236}">
                <a16:creationId xmlns="" xmlns:a16="http://schemas.microsoft.com/office/drawing/2014/main" id="{3715D702-9307-4FBC-801D-0CFC58F816E4}"/>
              </a:ext>
            </a:extLst>
          </p:cNvPr>
          <p:cNvSpPr/>
          <p:nvPr/>
        </p:nvSpPr>
        <p:spPr>
          <a:xfrm>
            <a:off x="391390" y="1624956"/>
            <a:ext cx="11409219" cy="2123658"/>
          </a:xfrm>
          <a:prstGeom prst="rect">
            <a:avLst/>
          </a:prstGeom>
        </p:spPr>
        <p:txBody>
          <a:bodyPr wrap="square">
            <a:spAutoFit/>
          </a:bodyPr>
          <a:lstStyle/>
          <a:p>
            <a:pPr>
              <a:buFont typeface="Arial" panose="020B0604020202020204" pitchFamily="34" charset="0"/>
              <a:buNone/>
            </a:pPr>
            <a:r>
              <a:rPr lang="ar-SA" altLang="ar-SA" sz="2400" b="1" dirty="0">
                <a:latin typeface="AL-Mohanad Bold"/>
              </a:rPr>
              <a:t> </a:t>
            </a:r>
            <a:r>
              <a:rPr lang="ar-SA" altLang="ar-SA" sz="2800" b="1" dirty="0">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rPr>
              <a:t>تقسم الوثائق من حيث مدد الحفظ الى نوعين :</a:t>
            </a:r>
          </a:p>
          <a:p>
            <a:endParaRPr lang="ar-SA" altLang="ar-SA" sz="2800" b="1" dirty="0">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endParaRPr>
          </a:p>
          <a:p>
            <a:pPr>
              <a:buFont typeface="Arial" panose="020B0604020202020204" pitchFamily="34" charset="0"/>
              <a:buNone/>
            </a:pPr>
            <a:r>
              <a:rPr lang="ar-SA" altLang="ar-SA" sz="2800" b="1" dirty="0">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rPr>
              <a:t> </a:t>
            </a:r>
            <a:endParaRPr lang="ar-SA" altLang="ar-SA" sz="2400" dirty="0">
              <a:latin typeface="AL-Mohanad Bold"/>
            </a:endParaRPr>
          </a:p>
          <a:p>
            <a:pPr>
              <a:buFont typeface="Arial" panose="020B0604020202020204" pitchFamily="34" charset="0"/>
              <a:buNone/>
            </a:pPr>
            <a:r>
              <a:rPr lang="ar-SA" altLang="ar-SA" sz="2400" dirty="0">
                <a:latin typeface="AL-Mohanad Bold"/>
              </a:rPr>
              <a:t/>
            </a:r>
            <a:br>
              <a:rPr lang="ar-SA" altLang="ar-SA" sz="2400" dirty="0">
                <a:latin typeface="AL-Mohanad Bold"/>
              </a:rPr>
            </a:br>
            <a:endParaRPr lang="ar-SA" altLang="ar-SA" sz="2400" dirty="0">
              <a:latin typeface="AL-Mohanad Bold"/>
            </a:endParaRPr>
          </a:p>
        </p:txBody>
      </p:sp>
      <p:graphicFrame>
        <p:nvGraphicFramePr>
          <p:cNvPr id="14" name="Table 13">
            <a:extLst>
              <a:ext uri="{FF2B5EF4-FFF2-40B4-BE49-F238E27FC236}">
                <a16:creationId xmlns="" xmlns:a16="http://schemas.microsoft.com/office/drawing/2014/main" id="{57356EDF-7C43-4E37-B0E5-8A22EF92C957}"/>
              </a:ext>
            </a:extLst>
          </p:cNvPr>
          <p:cNvGraphicFramePr>
            <a:graphicFrameLocks noGrp="1"/>
          </p:cNvGraphicFramePr>
          <p:nvPr>
            <p:extLst>
              <p:ext uri="{D42A27DB-BD31-4B8C-83A1-F6EECF244321}">
                <p14:modId xmlns:p14="http://schemas.microsoft.com/office/powerpoint/2010/main" val="3268324447"/>
              </p:ext>
            </p:extLst>
          </p:nvPr>
        </p:nvGraphicFramePr>
        <p:xfrm>
          <a:off x="2372631" y="2502015"/>
          <a:ext cx="8128000" cy="1817435"/>
        </p:xfrm>
        <a:graphic>
          <a:graphicData uri="http://schemas.openxmlformats.org/drawingml/2006/table">
            <a:tbl>
              <a:tblPr firstRow="1" bandRow="1">
                <a:tableStyleId>{93296810-A885-4BE3-A3E7-6D5BEEA58F35}</a:tableStyleId>
              </a:tblPr>
              <a:tblGrid>
                <a:gridCol w="4064000">
                  <a:extLst>
                    <a:ext uri="{9D8B030D-6E8A-4147-A177-3AD203B41FA5}">
                      <a16:colId xmlns="" xmlns:a16="http://schemas.microsoft.com/office/drawing/2014/main" val="268132935"/>
                    </a:ext>
                  </a:extLst>
                </a:gridCol>
                <a:gridCol w="4064000">
                  <a:extLst>
                    <a:ext uri="{9D8B030D-6E8A-4147-A177-3AD203B41FA5}">
                      <a16:colId xmlns="" xmlns:a16="http://schemas.microsoft.com/office/drawing/2014/main" val="2275240966"/>
                    </a:ext>
                  </a:extLst>
                </a:gridCol>
              </a:tblGrid>
              <a:tr h="649084">
                <a:tc>
                  <a:txBody>
                    <a:bodyPr/>
                    <a:lstStyle/>
                    <a:p>
                      <a:pPr marL="0" marR="0" lvl="0" indent="0" algn="ctr" defTabSz="914377" rtl="1" eaLnBrk="1" fontAlgn="auto" latinLnBrk="0" hangingPunct="1">
                        <a:lnSpc>
                          <a:spcPct val="100000"/>
                        </a:lnSpc>
                        <a:spcBef>
                          <a:spcPts val="0"/>
                        </a:spcBef>
                        <a:spcAft>
                          <a:spcPts val="0"/>
                        </a:spcAft>
                        <a:buClrTx/>
                        <a:buSzTx/>
                        <a:buFontTx/>
                        <a:buNone/>
                        <a:tabLst/>
                        <a:defRPr/>
                      </a:pPr>
                      <a:r>
                        <a:rPr lang="ar-SA" altLang="ar-SA" sz="2800" b="1" dirty="0">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rPr>
                        <a:t>وثائق مؤقتة الحفظ </a:t>
                      </a:r>
                      <a:endParaRPr lang="en-GB" sz="2800" b="1" dirty="0"/>
                    </a:p>
                  </a:txBody>
                  <a:tcPr anchor="ctr"/>
                </a:tc>
                <a:tc>
                  <a:txBody>
                    <a:bodyPr/>
                    <a:lstStyle/>
                    <a:p>
                      <a:pPr marL="0" marR="0" lvl="0" indent="0" algn="ctr" defTabSz="914377" rtl="1" eaLnBrk="1" fontAlgn="auto" latinLnBrk="0" hangingPunct="1">
                        <a:lnSpc>
                          <a:spcPct val="100000"/>
                        </a:lnSpc>
                        <a:spcBef>
                          <a:spcPts val="0"/>
                        </a:spcBef>
                        <a:spcAft>
                          <a:spcPts val="0"/>
                        </a:spcAft>
                        <a:buClrTx/>
                        <a:buSzTx/>
                        <a:buFontTx/>
                        <a:buNone/>
                        <a:tabLst/>
                        <a:defRPr/>
                      </a:pPr>
                      <a:r>
                        <a:rPr lang="ar-SA" altLang="ar-SA" sz="2800" b="1" dirty="0">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rPr>
                        <a:t>وثائق دائمة الحفظ </a:t>
                      </a:r>
                      <a:endParaRPr lang="en-GB" sz="2800" b="1" dirty="0"/>
                    </a:p>
                  </a:txBody>
                  <a:tcPr anchor="ctr"/>
                </a:tc>
                <a:extLst>
                  <a:ext uri="{0D108BD9-81ED-4DB2-BD59-A6C34878D82A}">
                    <a16:rowId xmlns="" xmlns:a16="http://schemas.microsoft.com/office/drawing/2014/main" val="4196062443"/>
                  </a:ext>
                </a:extLst>
              </a:tr>
              <a:tr h="1168351">
                <a:tc>
                  <a:txBody>
                    <a:bodyPr/>
                    <a:lstStyle/>
                    <a:p>
                      <a:pPr algn="ctr">
                        <a:buFont typeface="Arial" panose="020B0604020202020204" pitchFamily="34" charset="0"/>
                        <a:buNone/>
                      </a:pPr>
                      <a:r>
                        <a:rPr lang="ar-SA" altLang="ar-SA" sz="2400" b="1" dirty="0">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rPr>
                        <a:t> يجوز إتلافها وهي التي تتناقص قيمتها مع مرور الزمن</a:t>
                      </a:r>
                    </a:p>
                  </a:txBody>
                  <a:tcPr anchor="ctr"/>
                </a:tc>
                <a:tc>
                  <a:txBody>
                    <a:bodyPr/>
                    <a:lstStyle/>
                    <a:p>
                      <a:pPr marL="0" marR="0" lvl="0" indent="0" algn="ctr" defTabSz="914377" rtl="1" eaLnBrk="1" fontAlgn="auto" latinLnBrk="0" hangingPunct="1">
                        <a:lnSpc>
                          <a:spcPct val="100000"/>
                        </a:lnSpc>
                        <a:spcBef>
                          <a:spcPts val="0"/>
                        </a:spcBef>
                        <a:spcAft>
                          <a:spcPts val="0"/>
                        </a:spcAft>
                        <a:buClrTx/>
                        <a:buSzTx/>
                        <a:buFontTx/>
                        <a:buNone/>
                        <a:tabLst/>
                        <a:defRPr/>
                      </a:pPr>
                      <a:r>
                        <a:rPr lang="ar-SA" altLang="ar-SA" sz="2400" b="1" dirty="0">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rPr>
                        <a:t>لا يجوز إتلافها وهي التي لا يستغني عنها لحاجة العمل لها</a:t>
                      </a:r>
                    </a:p>
                  </a:txBody>
                  <a:tcPr anchor="ctr"/>
                </a:tc>
                <a:extLst>
                  <a:ext uri="{0D108BD9-81ED-4DB2-BD59-A6C34878D82A}">
                    <a16:rowId xmlns="" xmlns:a16="http://schemas.microsoft.com/office/drawing/2014/main" val="3148883181"/>
                  </a:ext>
                </a:extLst>
              </a:tr>
            </a:tbl>
          </a:graphicData>
        </a:graphic>
      </p:graphicFrame>
    </p:spTree>
    <p:extLst>
      <p:ext uri="{BB962C8B-B14F-4D97-AF65-F5344CB8AC3E}">
        <p14:creationId xmlns:p14="http://schemas.microsoft.com/office/powerpoint/2010/main" val="1592229932"/>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7" name="Picture 39" descr="A close up of a map&#10;&#10;Description automatically generated">
            <a:extLst>
              <a:ext uri="{FF2B5EF4-FFF2-40B4-BE49-F238E27FC236}">
                <a16:creationId xmlns="" xmlns:a16="http://schemas.microsoft.com/office/drawing/2014/main" id="{A2D2662F-F224-4204-A224-F0E6857BF581}"/>
              </a:ext>
            </a:extLst>
          </p:cNvPr>
          <p:cNvPicPr>
            <a:picLocks noChangeAspect="1"/>
          </p:cNvPicPr>
          <p:nvPr/>
        </p:nvPicPr>
        <p:blipFill rotWithShape="1">
          <a:blip r:embed="rId2">
            <a:extLst>
              <a:ext uri="{28A0092B-C50C-407E-A947-70E740481C1C}">
                <a14:useLocalDpi xmlns:a14="http://schemas.microsoft.com/office/drawing/2010/main" val="0"/>
              </a:ext>
            </a:extLst>
          </a:blip>
          <a:srcRect l="81307"/>
          <a:stretch/>
        </p:blipFill>
        <p:spPr>
          <a:xfrm rot="10800000">
            <a:off x="-1671" y="-20425"/>
            <a:ext cx="1793801" cy="6878425"/>
          </a:xfrm>
          <a:prstGeom prst="rect">
            <a:avLst/>
          </a:prstGeom>
        </p:spPr>
      </p:pic>
      <p:pic>
        <p:nvPicPr>
          <p:cNvPr id="9" name="Picture 73" descr="C:\Users\DELL\Pictures\kau_logo.png">
            <a:extLst>
              <a:ext uri="{FF2B5EF4-FFF2-40B4-BE49-F238E27FC236}">
                <a16:creationId xmlns="" xmlns:a16="http://schemas.microsoft.com/office/drawing/2014/main" id="{8D58A905-B0A5-4A78-9DAD-76C1DEBA8204}"/>
              </a:ext>
            </a:extLst>
          </p:cNvPr>
          <p:cNvPicPr>
            <a:picLocks noChangeAspect="1" noChangeArrowheads="1"/>
          </p:cNvPicPr>
          <p:nvPr/>
        </p:nvPicPr>
        <p:blipFill>
          <a:blip r:embed="rId3" cstate="print"/>
          <a:srcRect/>
          <a:stretch>
            <a:fillRect/>
          </a:stretch>
        </p:blipFill>
        <p:spPr bwMode="auto">
          <a:xfrm>
            <a:off x="540767" y="58607"/>
            <a:ext cx="750844" cy="973087"/>
          </a:xfrm>
          <a:prstGeom prst="rect">
            <a:avLst/>
          </a:prstGeom>
          <a:ln>
            <a:noFill/>
          </a:ln>
          <a:effectLst>
            <a:outerShdw blurRad="190500" algn="tl" rotWithShape="0">
              <a:srgbClr val="000000">
                <a:alpha val="70000"/>
              </a:srgbClr>
            </a:outerShdw>
          </a:effectLst>
        </p:spPr>
      </p:pic>
      <p:sp>
        <p:nvSpPr>
          <p:cNvPr id="4" name="مربع نص 3"/>
          <p:cNvSpPr txBox="1"/>
          <p:nvPr/>
        </p:nvSpPr>
        <p:spPr>
          <a:xfrm>
            <a:off x="-2626875" y="946554"/>
            <a:ext cx="7086126" cy="307777"/>
          </a:xfrm>
          <a:prstGeom prst="rect">
            <a:avLst/>
          </a:prstGeom>
          <a:noFill/>
        </p:spPr>
        <p:txBody>
          <a:bodyPr wrap="square" rtlCol="1">
            <a:spAutoFit/>
          </a:bodyPr>
          <a:lstStyle/>
          <a:p>
            <a:pPr algn="ctr"/>
            <a:r>
              <a:rPr lang="ar-SA" sz="1400" b="1" dirty="0">
                <a:latin typeface="Sakkal Majalla" panose="02000000000000000000" pitchFamily="2" charset="-78"/>
                <a:cs typeface="Sakkal Majalla" panose="02000000000000000000" pitchFamily="2" charset="-78"/>
              </a:rPr>
              <a:t>مركز الوثائق والمحفوظات</a:t>
            </a:r>
          </a:p>
        </p:txBody>
      </p:sp>
      <p:cxnSp>
        <p:nvCxnSpPr>
          <p:cNvPr id="8" name="رابط مستقيم 7"/>
          <p:cNvCxnSpPr/>
          <p:nvPr/>
        </p:nvCxnSpPr>
        <p:spPr>
          <a:xfrm flipH="1">
            <a:off x="1924494" y="924309"/>
            <a:ext cx="10267509" cy="0"/>
          </a:xfrm>
          <a:prstGeom prst="line">
            <a:avLst/>
          </a:prstGeom>
        </p:spPr>
        <p:style>
          <a:lnRef idx="3">
            <a:schemeClr val="accent1"/>
          </a:lnRef>
          <a:fillRef idx="0">
            <a:schemeClr val="accent1"/>
          </a:fillRef>
          <a:effectRef idx="2">
            <a:schemeClr val="accent1"/>
          </a:effectRef>
          <a:fontRef idx="minor">
            <a:schemeClr val="tx1"/>
          </a:fontRef>
        </p:style>
      </p:cxnSp>
      <p:sp>
        <p:nvSpPr>
          <p:cNvPr id="3" name="مستطيل مستدير الزوايا 2"/>
          <p:cNvSpPr/>
          <p:nvPr/>
        </p:nvSpPr>
        <p:spPr>
          <a:xfrm>
            <a:off x="5741582" y="529646"/>
            <a:ext cx="5645889" cy="788517"/>
          </a:xfrm>
          <a:prstGeom prst="roundRect">
            <a:avLst/>
          </a:prstGeom>
          <a:gradFill flip="none" rotWithShape="1">
            <a:gsLst>
              <a:gs pos="0">
                <a:srgbClr val="35B1DE">
                  <a:shade val="30000"/>
                  <a:satMod val="115000"/>
                </a:srgbClr>
              </a:gs>
              <a:gs pos="50000">
                <a:srgbClr val="35B1DE">
                  <a:shade val="67500"/>
                  <a:satMod val="115000"/>
                </a:srgbClr>
              </a:gs>
              <a:gs pos="100000">
                <a:srgbClr val="35B1DE">
                  <a:shade val="100000"/>
                  <a:satMod val="115000"/>
                </a:srgbClr>
              </a:gs>
            </a:gsLst>
            <a:lin ang="18900000" scaled="1"/>
            <a:tileRect/>
          </a:gra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sp>
        <p:nvSpPr>
          <p:cNvPr id="10" name="مربع نص 2">
            <a:extLst>
              <a:ext uri="{FF2B5EF4-FFF2-40B4-BE49-F238E27FC236}">
                <a16:creationId xmlns="" xmlns:a16="http://schemas.microsoft.com/office/drawing/2014/main" id="{DAA441F9-01B8-4694-BD92-F134940118C7}"/>
              </a:ext>
            </a:extLst>
          </p:cNvPr>
          <p:cNvSpPr txBox="1"/>
          <p:nvPr/>
        </p:nvSpPr>
        <p:spPr>
          <a:xfrm>
            <a:off x="5869574" y="657876"/>
            <a:ext cx="5237019" cy="523220"/>
          </a:xfrm>
          <a:prstGeom prst="rect">
            <a:avLst/>
          </a:prstGeom>
          <a:noFill/>
        </p:spPr>
        <p:txBody>
          <a:bodyPr wrap="square" rtlCol="1">
            <a:spAutoFit/>
          </a:bodyPr>
          <a:lstStyle/>
          <a:p>
            <a:pPr algn="ctr"/>
            <a:r>
              <a:rPr lang="ar-SA" altLang="ar-SA" sz="2800" dirty="0">
                <a:solidFill>
                  <a:schemeClr val="bg1"/>
                </a:solidFill>
                <a:effectLst>
                  <a:outerShdw blurRad="38100" dist="38100" dir="2700000" algn="tl">
                    <a:srgbClr val="000000">
                      <a:alpha val="43137"/>
                    </a:srgbClr>
                  </a:outerShdw>
                </a:effectLst>
                <a:cs typeface="PT Bold Heading" panose="02010400000000000000" pitchFamily="2" charset="-78"/>
              </a:rPr>
              <a:t>فئات الوثائق والمحفوظات</a:t>
            </a:r>
            <a:endParaRPr lang="ar-SA" sz="2800" dirty="0">
              <a:solidFill>
                <a:schemeClr val="bg1"/>
              </a:solidFill>
              <a:effectLst>
                <a:outerShdw blurRad="38100" dist="38100" dir="2700000" algn="tl">
                  <a:srgbClr val="000000">
                    <a:alpha val="43137"/>
                  </a:srgbClr>
                </a:outerShdw>
              </a:effectLst>
              <a:cs typeface="PT Bold Heading" panose="02010400000000000000" pitchFamily="2" charset="-78"/>
            </a:endParaRPr>
          </a:p>
        </p:txBody>
      </p:sp>
      <p:graphicFrame>
        <p:nvGraphicFramePr>
          <p:cNvPr id="2" name="Table 1">
            <a:extLst>
              <a:ext uri="{FF2B5EF4-FFF2-40B4-BE49-F238E27FC236}">
                <a16:creationId xmlns="" xmlns:a16="http://schemas.microsoft.com/office/drawing/2014/main" id="{B0871E65-AE3E-4499-82F4-CAC145DDD046}"/>
              </a:ext>
            </a:extLst>
          </p:cNvPr>
          <p:cNvGraphicFramePr>
            <a:graphicFrameLocks noGrp="1"/>
          </p:cNvGraphicFramePr>
          <p:nvPr>
            <p:extLst>
              <p:ext uri="{D42A27DB-BD31-4B8C-83A1-F6EECF244321}">
                <p14:modId xmlns:p14="http://schemas.microsoft.com/office/powerpoint/2010/main" val="1992650948"/>
              </p:ext>
            </p:extLst>
          </p:nvPr>
        </p:nvGraphicFramePr>
        <p:xfrm>
          <a:off x="1567544" y="2007030"/>
          <a:ext cx="9819927" cy="3169920"/>
        </p:xfrm>
        <a:graphic>
          <a:graphicData uri="http://schemas.openxmlformats.org/drawingml/2006/table">
            <a:tbl>
              <a:tblPr firstRow="1" bandRow="1">
                <a:tableStyleId>{93296810-A885-4BE3-A3E7-6D5BEEA58F35}</a:tableStyleId>
              </a:tblPr>
              <a:tblGrid>
                <a:gridCol w="3273309">
                  <a:extLst>
                    <a:ext uri="{9D8B030D-6E8A-4147-A177-3AD203B41FA5}">
                      <a16:colId xmlns="" xmlns:a16="http://schemas.microsoft.com/office/drawing/2014/main" val="2963093718"/>
                    </a:ext>
                  </a:extLst>
                </a:gridCol>
                <a:gridCol w="3273309">
                  <a:extLst>
                    <a:ext uri="{9D8B030D-6E8A-4147-A177-3AD203B41FA5}">
                      <a16:colId xmlns="" xmlns:a16="http://schemas.microsoft.com/office/drawing/2014/main" val="954104445"/>
                    </a:ext>
                  </a:extLst>
                </a:gridCol>
                <a:gridCol w="3273309">
                  <a:extLst>
                    <a:ext uri="{9D8B030D-6E8A-4147-A177-3AD203B41FA5}">
                      <a16:colId xmlns="" xmlns:a16="http://schemas.microsoft.com/office/drawing/2014/main" val="671080225"/>
                    </a:ext>
                  </a:extLst>
                </a:gridCol>
              </a:tblGrid>
              <a:tr h="370840">
                <a:tc>
                  <a:txBody>
                    <a:bodyPr/>
                    <a:lstStyle/>
                    <a:p>
                      <a:pPr algn="ctr"/>
                      <a:r>
                        <a:rPr lang="ar-SA" altLang="ar-SA" sz="2800" b="1" dirty="0">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rPr>
                        <a:t>الوثائق والمحفوظات التخصصية</a:t>
                      </a:r>
                      <a:endParaRPr lang="en-GB" sz="2800" dirty="0"/>
                    </a:p>
                  </a:txBody>
                  <a:tcPr anchor="ctr"/>
                </a:tc>
                <a:tc>
                  <a:txBody>
                    <a:bodyPr/>
                    <a:lstStyle/>
                    <a:p>
                      <a:pPr algn="ctr"/>
                      <a:r>
                        <a:rPr lang="ar-SA" altLang="ar-SA" sz="2800" b="1" dirty="0">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rPr>
                        <a:t>الوثائق والمحفوظات المالية</a:t>
                      </a:r>
                      <a:endParaRPr lang="en-GB" sz="2800" dirty="0"/>
                    </a:p>
                  </a:txBody>
                  <a:tcPr anchor="ctr"/>
                </a:tc>
                <a:tc>
                  <a:txBody>
                    <a:bodyPr/>
                    <a:lstStyle/>
                    <a:p>
                      <a:pPr algn="ctr"/>
                      <a:r>
                        <a:rPr lang="ar-SA" altLang="ar-SA" sz="2800" b="1" dirty="0">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rPr>
                        <a:t>الوثائق والمحفوظات الإدارية</a:t>
                      </a:r>
                      <a:endParaRPr lang="en-GB" sz="2800" dirty="0"/>
                    </a:p>
                  </a:txBody>
                  <a:tcPr anchor="ctr"/>
                </a:tc>
                <a:extLst>
                  <a:ext uri="{0D108BD9-81ED-4DB2-BD59-A6C34878D82A}">
                    <a16:rowId xmlns="" xmlns:a16="http://schemas.microsoft.com/office/drawing/2014/main" val="1914455067"/>
                  </a:ext>
                </a:extLst>
              </a:tr>
              <a:tr h="370840">
                <a:tc>
                  <a:txBody>
                    <a:bodyPr/>
                    <a:lstStyle/>
                    <a:p>
                      <a:pPr algn="ctr">
                        <a:buFont typeface="Arial" panose="020B0604020202020204" pitchFamily="34" charset="0"/>
                        <a:buNone/>
                      </a:pPr>
                      <a:endParaRPr lang="ar-SA" altLang="ar-SA" sz="2800" b="1" dirty="0">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endParaRPr>
                    </a:p>
                    <a:p>
                      <a:pPr algn="ctr">
                        <a:buFont typeface="Arial" panose="020B0604020202020204" pitchFamily="34" charset="0"/>
                        <a:buNone/>
                      </a:pPr>
                      <a:r>
                        <a:rPr lang="ar-SA" altLang="ar-SA" sz="2800" b="1" dirty="0">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rPr>
                        <a:t>تنظم وفقًا للوائح متعددة تعد كل لائحة منها بالاشتراك مع الجهة أو الجهات ذات العلاقة</a:t>
                      </a:r>
                    </a:p>
                  </a:txBody>
                  <a:tcPr anchor="ctr"/>
                </a:tc>
                <a:tc>
                  <a:txBody>
                    <a:bodyPr/>
                    <a:lstStyle/>
                    <a:p>
                      <a:pPr marL="0" marR="0" lvl="0" indent="0" algn="ctr" defTabSz="914377" rtl="1" eaLnBrk="1" fontAlgn="auto" latinLnBrk="0" hangingPunct="1">
                        <a:lnSpc>
                          <a:spcPct val="100000"/>
                        </a:lnSpc>
                        <a:spcBef>
                          <a:spcPts val="0"/>
                        </a:spcBef>
                        <a:spcAft>
                          <a:spcPts val="0"/>
                        </a:spcAft>
                        <a:buClrTx/>
                        <a:buSzTx/>
                        <a:buFontTx/>
                        <a:buNone/>
                        <a:tabLst/>
                        <a:defRPr/>
                      </a:pPr>
                      <a:endParaRPr lang="ar-SA" altLang="ar-SA" sz="2800" b="1" dirty="0">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endParaRPr>
                    </a:p>
                    <a:p>
                      <a:pPr marL="0" marR="0" lvl="0" indent="0" algn="ctr" defTabSz="914377" rtl="1" eaLnBrk="1" fontAlgn="auto" latinLnBrk="0" hangingPunct="1">
                        <a:lnSpc>
                          <a:spcPct val="100000"/>
                        </a:lnSpc>
                        <a:spcBef>
                          <a:spcPts val="0"/>
                        </a:spcBef>
                        <a:spcAft>
                          <a:spcPts val="0"/>
                        </a:spcAft>
                        <a:buClrTx/>
                        <a:buSzTx/>
                        <a:buFontTx/>
                        <a:buNone/>
                        <a:tabLst/>
                        <a:defRPr/>
                      </a:pPr>
                      <a:r>
                        <a:rPr lang="ar-SA" altLang="ar-SA" sz="2800" b="1" dirty="0">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rPr>
                        <a:t>تنظم وفقًا للائحة موحدة تعد بالاشتراك مع وزارة المالية والاقتصاد الوطني، وديوان المراقبة العامة</a:t>
                      </a:r>
                    </a:p>
                  </a:txBody>
                  <a:tcPr anchor="ctr"/>
                </a:tc>
                <a:tc>
                  <a:txBody>
                    <a:bodyPr/>
                    <a:lstStyle/>
                    <a:p>
                      <a:pPr algn="ctr"/>
                      <a:r>
                        <a:rPr lang="ar-SA" altLang="ar-SA" sz="2800" b="1" dirty="0">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rPr>
                        <a:t>تنظم وفقًا للائحة موحدة تعد بالاشتراك مع وزارة الخدمة المدنية</a:t>
                      </a:r>
                      <a:endParaRPr lang="en-GB" sz="2800" dirty="0"/>
                    </a:p>
                  </a:txBody>
                  <a:tcPr anchor="ctr"/>
                </a:tc>
                <a:extLst>
                  <a:ext uri="{0D108BD9-81ED-4DB2-BD59-A6C34878D82A}">
                    <a16:rowId xmlns="" xmlns:a16="http://schemas.microsoft.com/office/drawing/2014/main" val="1167909852"/>
                  </a:ext>
                </a:extLst>
              </a:tr>
            </a:tbl>
          </a:graphicData>
        </a:graphic>
      </p:graphicFrame>
    </p:spTree>
    <p:extLst>
      <p:ext uri="{BB962C8B-B14F-4D97-AF65-F5344CB8AC3E}">
        <p14:creationId xmlns:p14="http://schemas.microsoft.com/office/powerpoint/2010/main" val="2280889003"/>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7" name="Picture 39" descr="A close up of a map&#10;&#10;Description automatically generated">
            <a:extLst>
              <a:ext uri="{FF2B5EF4-FFF2-40B4-BE49-F238E27FC236}">
                <a16:creationId xmlns="" xmlns:a16="http://schemas.microsoft.com/office/drawing/2014/main" id="{A2D2662F-F224-4204-A224-F0E6857BF581}"/>
              </a:ext>
            </a:extLst>
          </p:cNvPr>
          <p:cNvPicPr>
            <a:picLocks noChangeAspect="1"/>
          </p:cNvPicPr>
          <p:nvPr/>
        </p:nvPicPr>
        <p:blipFill rotWithShape="1">
          <a:blip r:embed="rId2">
            <a:extLst>
              <a:ext uri="{28A0092B-C50C-407E-A947-70E740481C1C}">
                <a14:useLocalDpi xmlns:a14="http://schemas.microsoft.com/office/drawing/2010/main" val="0"/>
              </a:ext>
            </a:extLst>
          </a:blip>
          <a:srcRect l="81307"/>
          <a:stretch/>
        </p:blipFill>
        <p:spPr>
          <a:xfrm rot="10800000">
            <a:off x="-1671" y="-20425"/>
            <a:ext cx="1793801" cy="6878425"/>
          </a:xfrm>
          <a:prstGeom prst="rect">
            <a:avLst/>
          </a:prstGeom>
        </p:spPr>
      </p:pic>
      <p:pic>
        <p:nvPicPr>
          <p:cNvPr id="9" name="Picture 73" descr="C:\Users\DELL\Pictures\kau_logo.png">
            <a:extLst>
              <a:ext uri="{FF2B5EF4-FFF2-40B4-BE49-F238E27FC236}">
                <a16:creationId xmlns="" xmlns:a16="http://schemas.microsoft.com/office/drawing/2014/main" id="{8D58A905-B0A5-4A78-9DAD-76C1DEBA8204}"/>
              </a:ext>
            </a:extLst>
          </p:cNvPr>
          <p:cNvPicPr>
            <a:picLocks noChangeAspect="1" noChangeArrowheads="1"/>
          </p:cNvPicPr>
          <p:nvPr/>
        </p:nvPicPr>
        <p:blipFill>
          <a:blip r:embed="rId3" cstate="print"/>
          <a:srcRect/>
          <a:stretch>
            <a:fillRect/>
          </a:stretch>
        </p:blipFill>
        <p:spPr bwMode="auto">
          <a:xfrm>
            <a:off x="540767" y="58607"/>
            <a:ext cx="750844" cy="973087"/>
          </a:xfrm>
          <a:prstGeom prst="rect">
            <a:avLst/>
          </a:prstGeom>
          <a:ln>
            <a:noFill/>
          </a:ln>
          <a:effectLst>
            <a:outerShdw blurRad="190500" algn="tl" rotWithShape="0">
              <a:srgbClr val="000000">
                <a:alpha val="70000"/>
              </a:srgbClr>
            </a:outerShdw>
          </a:effectLst>
        </p:spPr>
      </p:pic>
      <p:sp>
        <p:nvSpPr>
          <p:cNvPr id="4" name="مربع نص 3"/>
          <p:cNvSpPr txBox="1"/>
          <p:nvPr/>
        </p:nvSpPr>
        <p:spPr>
          <a:xfrm>
            <a:off x="-2626875" y="946554"/>
            <a:ext cx="7086126" cy="307777"/>
          </a:xfrm>
          <a:prstGeom prst="rect">
            <a:avLst/>
          </a:prstGeom>
          <a:noFill/>
        </p:spPr>
        <p:txBody>
          <a:bodyPr wrap="square" rtlCol="1">
            <a:spAutoFit/>
          </a:bodyPr>
          <a:lstStyle/>
          <a:p>
            <a:pPr algn="ctr"/>
            <a:r>
              <a:rPr lang="ar-SA" sz="1400" b="1" dirty="0">
                <a:latin typeface="Sakkal Majalla" panose="02000000000000000000" pitchFamily="2" charset="-78"/>
                <a:cs typeface="Sakkal Majalla" panose="02000000000000000000" pitchFamily="2" charset="-78"/>
              </a:rPr>
              <a:t>مركز الوثائق والمحفوظات</a:t>
            </a:r>
          </a:p>
        </p:txBody>
      </p:sp>
      <p:cxnSp>
        <p:nvCxnSpPr>
          <p:cNvPr id="8" name="رابط مستقيم 7"/>
          <p:cNvCxnSpPr/>
          <p:nvPr/>
        </p:nvCxnSpPr>
        <p:spPr>
          <a:xfrm flipH="1">
            <a:off x="1924494" y="924309"/>
            <a:ext cx="10267509" cy="0"/>
          </a:xfrm>
          <a:prstGeom prst="line">
            <a:avLst/>
          </a:prstGeom>
        </p:spPr>
        <p:style>
          <a:lnRef idx="3">
            <a:schemeClr val="accent1"/>
          </a:lnRef>
          <a:fillRef idx="0">
            <a:schemeClr val="accent1"/>
          </a:fillRef>
          <a:effectRef idx="2">
            <a:schemeClr val="accent1"/>
          </a:effectRef>
          <a:fontRef idx="minor">
            <a:schemeClr val="tx1"/>
          </a:fontRef>
        </p:style>
      </p:cxnSp>
      <p:sp>
        <p:nvSpPr>
          <p:cNvPr id="3" name="مستطيل مستدير الزوايا 2"/>
          <p:cNvSpPr/>
          <p:nvPr/>
        </p:nvSpPr>
        <p:spPr>
          <a:xfrm>
            <a:off x="5741582" y="529646"/>
            <a:ext cx="5645889" cy="788517"/>
          </a:xfrm>
          <a:prstGeom prst="roundRect">
            <a:avLst/>
          </a:prstGeom>
          <a:gradFill flip="none" rotWithShape="1">
            <a:gsLst>
              <a:gs pos="0">
                <a:srgbClr val="35B1DE">
                  <a:shade val="30000"/>
                  <a:satMod val="115000"/>
                </a:srgbClr>
              </a:gs>
              <a:gs pos="50000">
                <a:srgbClr val="35B1DE">
                  <a:shade val="67500"/>
                  <a:satMod val="115000"/>
                </a:srgbClr>
              </a:gs>
              <a:gs pos="100000">
                <a:srgbClr val="35B1DE">
                  <a:shade val="100000"/>
                  <a:satMod val="115000"/>
                </a:srgbClr>
              </a:gs>
            </a:gsLst>
            <a:lin ang="18900000" scaled="1"/>
            <a:tileRect/>
          </a:gra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sp>
        <p:nvSpPr>
          <p:cNvPr id="10" name="مربع نص 2">
            <a:extLst>
              <a:ext uri="{FF2B5EF4-FFF2-40B4-BE49-F238E27FC236}">
                <a16:creationId xmlns="" xmlns:a16="http://schemas.microsoft.com/office/drawing/2014/main" id="{5804424F-1588-4022-BC2F-FEB3C6D13F4F}"/>
              </a:ext>
            </a:extLst>
          </p:cNvPr>
          <p:cNvSpPr txBox="1"/>
          <p:nvPr/>
        </p:nvSpPr>
        <p:spPr>
          <a:xfrm>
            <a:off x="5556068" y="539135"/>
            <a:ext cx="5942411" cy="830997"/>
          </a:xfrm>
          <a:prstGeom prst="rect">
            <a:avLst/>
          </a:prstGeom>
          <a:noFill/>
        </p:spPr>
        <p:txBody>
          <a:bodyPr wrap="square" rtlCol="1">
            <a:spAutoFit/>
          </a:bodyPr>
          <a:lstStyle/>
          <a:p>
            <a:pPr algn="ctr"/>
            <a:r>
              <a:rPr lang="ar-SA" altLang="ar-SA" sz="2400" dirty="0">
                <a:solidFill>
                  <a:schemeClr val="bg1"/>
                </a:solidFill>
                <a:effectLst>
                  <a:outerShdw blurRad="38100" dist="38100" dir="2700000" algn="tl">
                    <a:srgbClr val="000000">
                      <a:alpha val="43137"/>
                    </a:srgbClr>
                  </a:outerShdw>
                </a:effectLst>
                <a:cs typeface="PT Bold Heading" panose="02010400000000000000" pitchFamily="2" charset="-78"/>
              </a:rPr>
              <a:t>دور مركز الوثائق والمحفوظات مع باقي المراكز </a:t>
            </a:r>
          </a:p>
          <a:p>
            <a:pPr algn="ctr"/>
            <a:r>
              <a:rPr lang="ar-SA" altLang="ar-SA" sz="2400" dirty="0">
                <a:solidFill>
                  <a:schemeClr val="bg1"/>
                </a:solidFill>
                <a:effectLst>
                  <a:outerShdw blurRad="38100" dist="38100" dir="2700000" algn="tl">
                    <a:srgbClr val="000000">
                      <a:alpha val="43137"/>
                    </a:srgbClr>
                  </a:outerShdw>
                </a:effectLst>
                <a:cs typeface="PT Bold Heading" panose="02010400000000000000" pitchFamily="2" charset="-78"/>
              </a:rPr>
              <a:t>والمركز الوطني للوثائق والمحفوظات </a:t>
            </a:r>
            <a:endParaRPr lang="ar-SA" sz="2400" dirty="0">
              <a:solidFill>
                <a:schemeClr val="bg1"/>
              </a:solidFill>
              <a:effectLst>
                <a:outerShdw blurRad="38100" dist="38100" dir="2700000" algn="tl">
                  <a:srgbClr val="000000">
                    <a:alpha val="43137"/>
                  </a:srgbClr>
                </a:outerShdw>
              </a:effectLst>
              <a:cs typeface="PT Bold Heading" panose="02010400000000000000" pitchFamily="2" charset="-78"/>
            </a:endParaRPr>
          </a:p>
        </p:txBody>
      </p:sp>
      <p:sp>
        <p:nvSpPr>
          <p:cNvPr id="11" name="مستطيل 1">
            <a:extLst>
              <a:ext uri="{FF2B5EF4-FFF2-40B4-BE49-F238E27FC236}">
                <a16:creationId xmlns="" xmlns:a16="http://schemas.microsoft.com/office/drawing/2014/main" id="{2C9B0AFE-8EFE-4810-A3E9-6B31282A5780}"/>
              </a:ext>
            </a:extLst>
          </p:cNvPr>
          <p:cNvSpPr/>
          <p:nvPr/>
        </p:nvSpPr>
        <p:spPr>
          <a:xfrm>
            <a:off x="1291611" y="1309484"/>
            <a:ext cx="10401320" cy="5262979"/>
          </a:xfrm>
          <a:prstGeom prst="rect">
            <a:avLst/>
          </a:prstGeom>
        </p:spPr>
        <p:txBody>
          <a:bodyPr wrap="square">
            <a:spAutoFit/>
          </a:bodyPr>
          <a:lstStyle/>
          <a:p>
            <a:pPr marL="457200" indent="-457200">
              <a:lnSpc>
                <a:spcPct val="150000"/>
              </a:lnSpc>
              <a:buFont typeface="Wingdings" panose="05000000000000000000" pitchFamily="2" charset="2"/>
              <a:buChar char="§"/>
            </a:pPr>
            <a:r>
              <a:rPr lang="ar-SA" altLang="ar-SA" sz="2800" b="1" dirty="0">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rPr>
              <a:t>يتوجب على مركز الوثائق والمحفوظات جمع أصول الوثائق وحفظها وتنظيم الاطلاع عليها بما يتماشى مع الأنظمة واللوائح </a:t>
            </a:r>
          </a:p>
          <a:p>
            <a:pPr marL="457200" indent="-457200">
              <a:lnSpc>
                <a:spcPct val="150000"/>
              </a:lnSpc>
              <a:buFont typeface="Wingdings" panose="05000000000000000000" pitchFamily="2" charset="2"/>
              <a:buChar char="§"/>
            </a:pPr>
            <a:r>
              <a:rPr lang="ar-SA" altLang="ar-SA" sz="2800" b="1" dirty="0">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rPr>
              <a:t>للمركز الحق في الحصول على الوثائق من الأجهزة الحكومية والمؤسسات والشركات حسب حاجة العمل أو الباحثين وفقا للوائح والأنظمة المحددة </a:t>
            </a:r>
          </a:p>
          <a:p>
            <a:pPr marL="457200" indent="-457200">
              <a:lnSpc>
                <a:spcPct val="150000"/>
              </a:lnSpc>
              <a:buFont typeface="Wingdings" panose="05000000000000000000" pitchFamily="2" charset="2"/>
              <a:buChar char="§"/>
            </a:pPr>
            <a:r>
              <a:rPr lang="ar-SA" altLang="ar-SA" sz="2800" b="1" dirty="0">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rPr>
              <a:t>على المركز التنسيق مع المركز الوطني للوثائق والمحفوظات من خلال اللجنة الدائمة للوثائق والمحفوظات لتطبيق لوائح الحفظ والاتلاف والترحيل والتقييم </a:t>
            </a:r>
          </a:p>
          <a:p>
            <a:pPr marL="457200" indent="-457200">
              <a:lnSpc>
                <a:spcPct val="150000"/>
              </a:lnSpc>
              <a:buFont typeface="Wingdings" panose="05000000000000000000" pitchFamily="2" charset="2"/>
              <a:buChar char="§"/>
            </a:pPr>
            <a:r>
              <a:rPr lang="ar-SA" altLang="ar-SA" sz="2800" b="1" dirty="0">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rPr>
              <a:t>خدمة منسوبي الجامعة من الباحثين وغيرهم والرد على استفساراتهم وتزويدهم بنسخ من الوثائق التي يحتاجونها بما لا يتعارض مع اللوائح </a:t>
            </a:r>
            <a:r>
              <a:rPr lang="ar-SA" altLang="ar-SA" sz="2800" b="1" dirty="0" smtClean="0">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rPr>
              <a:t>والأنظمة </a:t>
            </a:r>
            <a:endParaRPr lang="ar-SA" altLang="ar-SA" sz="2800" b="1" dirty="0">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endParaRPr>
          </a:p>
        </p:txBody>
      </p:sp>
    </p:spTree>
    <p:extLst>
      <p:ext uri="{BB962C8B-B14F-4D97-AF65-F5344CB8AC3E}">
        <p14:creationId xmlns:p14="http://schemas.microsoft.com/office/powerpoint/2010/main" val="193804930"/>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7" name="Picture 39" descr="A close up of a map&#10;&#10;Description automatically generated">
            <a:extLst>
              <a:ext uri="{FF2B5EF4-FFF2-40B4-BE49-F238E27FC236}">
                <a16:creationId xmlns="" xmlns:a16="http://schemas.microsoft.com/office/drawing/2014/main" id="{A2D2662F-F224-4204-A224-F0E6857BF581}"/>
              </a:ext>
            </a:extLst>
          </p:cNvPr>
          <p:cNvPicPr>
            <a:picLocks noChangeAspect="1"/>
          </p:cNvPicPr>
          <p:nvPr/>
        </p:nvPicPr>
        <p:blipFill rotWithShape="1">
          <a:blip r:embed="rId2">
            <a:extLst>
              <a:ext uri="{28A0092B-C50C-407E-A947-70E740481C1C}">
                <a14:useLocalDpi xmlns:a14="http://schemas.microsoft.com/office/drawing/2010/main" val="0"/>
              </a:ext>
            </a:extLst>
          </a:blip>
          <a:srcRect l="81307"/>
          <a:stretch/>
        </p:blipFill>
        <p:spPr>
          <a:xfrm rot="10800000">
            <a:off x="-1671" y="-20425"/>
            <a:ext cx="1793801" cy="6878425"/>
          </a:xfrm>
          <a:prstGeom prst="rect">
            <a:avLst/>
          </a:prstGeom>
        </p:spPr>
      </p:pic>
      <p:pic>
        <p:nvPicPr>
          <p:cNvPr id="9" name="Picture 73" descr="C:\Users\DELL\Pictures\kau_logo.png">
            <a:extLst>
              <a:ext uri="{FF2B5EF4-FFF2-40B4-BE49-F238E27FC236}">
                <a16:creationId xmlns="" xmlns:a16="http://schemas.microsoft.com/office/drawing/2014/main" id="{8D58A905-B0A5-4A78-9DAD-76C1DEBA8204}"/>
              </a:ext>
            </a:extLst>
          </p:cNvPr>
          <p:cNvPicPr>
            <a:picLocks noChangeAspect="1" noChangeArrowheads="1"/>
          </p:cNvPicPr>
          <p:nvPr/>
        </p:nvPicPr>
        <p:blipFill>
          <a:blip r:embed="rId3" cstate="print"/>
          <a:srcRect/>
          <a:stretch>
            <a:fillRect/>
          </a:stretch>
        </p:blipFill>
        <p:spPr bwMode="auto">
          <a:xfrm>
            <a:off x="540767" y="58607"/>
            <a:ext cx="750844" cy="973087"/>
          </a:xfrm>
          <a:prstGeom prst="rect">
            <a:avLst/>
          </a:prstGeom>
          <a:ln>
            <a:noFill/>
          </a:ln>
          <a:effectLst>
            <a:outerShdw blurRad="190500" algn="tl" rotWithShape="0">
              <a:srgbClr val="000000">
                <a:alpha val="70000"/>
              </a:srgbClr>
            </a:outerShdw>
          </a:effectLst>
        </p:spPr>
      </p:pic>
      <p:sp>
        <p:nvSpPr>
          <p:cNvPr id="4" name="مربع نص 3"/>
          <p:cNvSpPr txBox="1"/>
          <p:nvPr/>
        </p:nvSpPr>
        <p:spPr>
          <a:xfrm>
            <a:off x="-2626875" y="946554"/>
            <a:ext cx="7086126" cy="307777"/>
          </a:xfrm>
          <a:prstGeom prst="rect">
            <a:avLst/>
          </a:prstGeom>
          <a:noFill/>
        </p:spPr>
        <p:txBody>
          <a:bodyPr wrap="square" rtlCol="1">
            <a:spAutoFit/>
          </a:bodyPr>
          <a:lstStyle/>
          <a:p>
            <a:pPr algn="ctr"/>
            <a:r>
              <a:rPr lang="ar-SA" sz="1400" b="1" dirty="0">
                <a:latin typeface="Sakkal Majalla" panose="02000000000000000000" pitchFamily="2" charset="-78"/>
                <a:cs typeface="Sakkal Majalla" panose="02000000000000000000" pitchFamily="2" charset="-78"/>
              </a:rPr>
              <a:t>مركز الوثائق والمحفوظات</a:t>
            </a:r>
          </a:p>
        </p:txBody>
      </p:sp>
      <p:cxnSp>
        <p:nvCxnSpPr>
          <p:cNvPr id="8" name="رابط مستقيم 7"/>
          <p:cNvCxnSpPr/>
          <p:nvPr/>
        </p:nvCxnSpPr>
        <p:spPr>
          <a:xfrm flipH="1">
            <a:off x="1924494" y="924309"/>
            <a:ext cx="10267509" cy="0"/>
          </a:xfrm>
          <a:prstGeom prst="line">
            <a:avLst/>
          </a:prstGeom>
        </p:spPr>
        <p:style>
          <a:lnRef idx="3">
            <a:schemeClr val="accent1"/>
          </a:lnRef>
          <a:fillRef idx="0">
            <a:schemeClr val="accent1"/>
          </a:fillRef>
          <a:effectRef idx="2">
            <a:schemeClr val="accent1"/>
          </a:effectRef>
          <a:fontRef idx="minor">
            <a:schemeClr val="tx1"/>
          </a:fontRef>
        </p:style>
      </p:cxnSp>
      <p:sp>
        <p:nvSpPr>
          <p:cNvPr id="3" name="مستطيل مستدير الزوايا 2"/>
          <p:cNvSpPr/>
          <p:nvPr/>
        </p:nvSpPr>
        <p:spPr>
          <a:xfrm>
            <a:off x="5741582" y="529646"/>
            <a:ext cx="5645889" cy="788517"/>
          </a:xfrm>
          <a:prstGeom prst="roundRect">
            <a:avLst/>
          </a:prstGeom>
          <a:gradFill flip="none" rotWithShape="1">
            <a:gsLst>
              <a:gs pos="0">
                <a:srgbClr val="35B1DE">
                  <a:shade val="30000"/>
                  <a:satMod val="115000"/>
                </a:srgbClr>
              </a:gs>
              <a:gs pos="50000">
                <a:srgbClr val="35B1DE">
                  <a:shade val="67500"/>
                  <a:satMod val="115000"/>
                </a:srgbClr>
              </a:gs>
              <a:gs pos="100000">
                <a:srgbClr val="35B1DE">
                  <a:shade val="100000"/>
                  <a:satMod val="115000"/>
                </a:srgbClr>
              </a:gs>
            </a:gsLst>
            <a:lin ang="18900000" scaled="1"/>
            <a:tileRect/>
          </a:gra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sp>
        <p:nvSpPr>
          <p:cNvPr id="10" name="مربع نص 2">
            <a:extLst>
              <a:ext uri="{FF2B5EF4-FFF2-40B4-BE49-F238E27FC236}">
                <a16:creationId xmlns="" xmlns:a16="http://schemas.microsoft.com/office/drawing/2014/main" id="{BA2EA4BD-5186-4769-BED3-1A41DCD662ED}"/>
              </a:ext>
            </a:extLst>
          </p:cNvPr>
          <p:cNvSpPr txBox="1"/>
          <p:nvPr/>
        </p:nvSpPr>
        <p:spPr>
          <a:xfrm>
            <a:off x="5212435" y="693071"/>
            <a:ext cx="6595555" cy="461665"/>
          </a:xfrm>
          <a:prstGeom prst="rect">
            <a:avLst/>
          </a:prstGeom>
          <a:noFill/>
        </p:spPr>
        <p:txBody>
          <a:bodyPr wrap="square" rtlCol="1">
            <a:spAutoFit/>
          </a:bodyPr>
          <a:lstStyle/>
          <a:p>
            <a:pPr algn="ctr">
              <a:spcBef>
                <a:spcPct val="0"/>
              </a:spcBef>
            </a:pPr>
            <a:r>
              <a:rPr lang="ar-SA" altLang="ar-SA" sz="2400" dirty="0">
                <a:solidFill>
                  <a:schemeClr val="bg1"/>
                </a:solidFill>
                <a:effectLst>
                  <a:outerShdw blurRad="38100" dist="38100" dir="2700000" algn="tl">
                    <a:srgbClr val="000000">
                      <a:alpha val="43137"/>
                    </a:srgbClr>
                  </a:outerShdw>
                </a:effectLst>
                <a:cs typeface="PT Bold Heading" panose="02010400000000000000" pitchFamily="2" charset="-78"/>
              </a:rPr>
              <a:t>خطوات جمع الوثائق بمركز الوثائق والمحفوظات </a:t>
            </a:r>
          </a:p>
        </p:txBody>
      </p:sp>
      <p:graphicFrame>
        <p:nvGraphicFramePr>
          <p:cNvPr id="2" name="Diagram 1">
            <a:extLst>
              <a:ext uri="{FF2B5EF4-FFF2-40B4-BE49-F238E27FC236}">
                <a16:creationId xmlns="" xmlns:a16="http://schemas.microsoft.com/office/drawing/2014/main" id="{A0FE65C5-1E87-498C-8DF6-784FD061B776}"/>
              </a:ext>
            </a:extLst>
          </p:cNvPr>
          <p:cNvGraphicFramePr/>
          <p:nvPr>
            <p:extLst>
              <p:ext uri="{D42A27DB-BD31-4B8C-83A1-F6EECF244321}">
                <p14:modId xmlns:p14="http://schemas.microsoft.com/office/powerpoint/2010/main" val="3398559936"/>
              </p:ext>
            </p:extLst>
          </p:nvPr>
        </p:nvGraphicFramePr>
        <p:xfrm>
          <a:off x="1509325" y="1028712"/>
          <a:ext cx="9907612" cy="2956874"/>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
        <p:nvSpPr>
          <p:cNvPr id="5" name="Rectangle 4">
            <a:extLst>
              <a:ext uri="{FF2B5EF4-FFF2-40B4-BE49-F238E27FC236}">
                <a16:creationId xmlns="" xmlns:a16="http://schemas.microsoft.com/office/drawing/2014/main" id="{63A325C0-5C3C-4642-B0CF-239B08B8E7D8}"/>
              </a:ext>
            </a:extLst>
          </p:cNvPr>
          <p:cNvSpPr/>
          <p:nvPr/>
        </p:nvSpPr>
        <p:spPr>
          <a:xfrm>
            <a:off x="8781761" y="3444914"/>
            <a:ext cx="2496196" cy="369332"/>
          </a:xfrm>
          <a:prstGeom prst="rect">
            <a:avLst/>
          </a:prstGeom>
        </p:spPr>
        <p:txBody>
          <a:bodyPr wrap="none">
            <a:spAutoFit/>
          </a:bodyPr>
          <a:lstStyle/>
          <a:p>
            <a:pPr lvl="0"/>
            <a:r>
              <a:rPr lang="ar-SA" b="1" dirty="0">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rPr>
              <a:t>حصر الوثائق من قطاعات الجامعة</a:t>
            </a:r>
            <a:endParaRPr lang="en-GB" dirty="0"/>
          </a:p>
        </p:txBody>
      </p:sp>
      <p:sp>
        <p:nvSpPr>
          <p:cNvPr id="6" name="Rectangle 5">
            <a:extLst>
              <a:ext uri="{FF2B5EF4-FFF2-40B4-BE49-F238E27FC236}">
                <a16:creationId xmlns="" xmlns:a16="http://schemas.microsoft.com/office/drawing/2014/main" id="{5D89E4D7-4657-4A29-A97F-F4754B55C4FB}"/>
              </a:ext>
            </a:extLst>
          </p:cNvPr>
          <p:cNvSpPr/>
          <p:nvPr/>
        </p:nvSpPr>
        <p:spPr>
          <a:xfrm>
            <a:off x="6317280" y="3466843"/>
            <a:ext cx="2422458" cy="694806"/>
          </a:xfrm>
          <a:prstGeom prst="rect">
            <a:avLst/>
          </a:prstGeom>
        </p:spPr>
        <p:txBody>
          <a:bodyPr wrap="none">
            <a:spAutoFit/>
          </a:bodyPr>
          <a:lstStyle/>
          <a:p>
            <a:pPr lvl="0" algn="ctr" defTabSz="1066800">
              <a:lnSpc>
                <a:spcPct val="90000"/>
              </a:lnSpc>
              <a:spcBef>
                <a:spcPct val="0"/>
              </a:spcBef>
              <a:spcAft>
                <a:spcPct val="35000"/>
              </a:spcAft>
            </a:pPr>
            <a:r>
              <a:rPr lang="ar-SA" b="1" dirty="0">
                <a:solidFill>
                  <a:prstClr val="black">
                    <a:hueOff val="0"/>
                    <a:satOff val="0"/>
                    <a:lumOff val="0"/>
                    <a:alphaOff val="0"/>
                  </a:prstClr>
                </a:solidFill>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rPr>
              <a:t>دراسة وتقويم النموذج بعد تعبئته</a:t>
            </a:r>
          </a:p>
          <a:p>
            <a:pPr lvl="0" algn="ctr" defTabSz="1066800">
              <a:lnSpc>
                <a:spcPct val="90000"/>
              </a:lnSpc>
              <a:spcBef>
                <a:spcPct val="0"/>
              </a:spcBef>
              <a:spcAft>
                <a:spcPct val="35000"/>
              </a:spcAft>
            </a:pPr>
            <a:r>
              <a:rPr lang="ar-SA" b="1" dirty="0">
                <a:solidFill>
                  <a:prstClr val="black">
                    <a:hueOff val="0"/>
                    <a:satOff val="0"/>
                    <a:lumOff val="0"/>
                    <a:alphaOff val="0"/>
                  </a:prstClr>
                </a:solidFill>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rPr>
              <a:t> وإرساله للمركز</a:t>
            </a:r>
            <a:endParaRPr lang="en-GB" b="1" dirty="0">
              <a:solidFill>
                <a:prstClr val="black">
                  <a:hueOff val="0"/>
                  <a:satOff val="0"/>
                  <a:lumOff val="0"/>
                  <a:alphaOff val="0"/>
                </a:prstClr>
              </a:solidFill>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endParaRPr>
          </a:p>
        </p:txBody>
      </p:sp>
      <p:sp>
        <p:nvSpPr>
          <p:cNvPr id="12" name="Rectangle 11">
            <a:extLst>
              <a:ext uri="{FF2B5EF4-FFF2-40B4-BE49-F238E27FC236}">
                <a16:creationId xmlns="" xmlns:a16="http://schemas.microsoft.com/office/drawing/2014/main" id="{59BE13BC-A8BD-44E4-B98E-C8F4B44846D7}"/>
              </a:ext>
            </a:extLst>
          </p:cNvPr>
          <p:cNvSpPr/>
          <p:nvPr/>
        </p:nvSpPr>
        <p:spPr>
          <a:xfrm>
            <a:off x="3903289" y="3440864"/>
            <a:ext cx="2180382" cy="1733551"/>
          </a:xfrm>
          <a:prstGeom prst="rect">
            <a:avLst/>
          </a:prstGeom>
        </p:spPr>
        <p:txBody>
          <a:bodyPr wrap="square">
            <a:spAutoFit/>
          </a:bodyPr>
          <a:lstStyle/>
          <a:p>
            <a:pPr lvl="0" algn="ctr" defTabSz="1066800">
              <a:lnSpc>
                <a:spcPct val="90000"/>
              </a:lnSpc>
              <a:spcBef>
                <a:spcPct val="0"/>
              </a:spcBef>
              <a:spcAft>
                <a:spcPct val="35000"/>
              </a:spcAft>
            </a:pPr>
            <a:r>
              <a:rPr lang="ar-SA" b="1" dirty="0">
                <a:solidFill>
                  <a:prstClr val="black">
                    <a:hueOff val="0"/>
                    <a:satOff val="0"/>
                    <a:lumOff val="0"/>
                    <a:alphaOff val="0"/>
                  </a:prstClr>
                </a:solidFill>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rPr>
              <a:t>موافاة المركز رسميًا بأصول</a:t>
            </a:r>
          </a:p>
          <a:p>
            <a:pPr lvl="0" algn="ctr" defTabSz="1066800">
              <a:lnSpc>
                <a:spcPct val="90000"/>
              </a:lnSpc>
              <a:spcBef>
                <a:spcPct val="0"/>
              </a:spcBef>
              <a:spcAft>
                <a:spcPct val="35000"/>
              </a:spcAft>
            </a:pPr>
            <a:r>
              <a:rPr lang="ar-SA" b="1" dirty="0">
                <a:solidFill>
                  <a:prstClr val="black">
                    <a:hueOff val="0"/>
                    <a:satOff val="0"/>
                    <a:lumOff val="0"/>
                    <a:alphaOff val="0"/>
                  </a:prstClr>
                </a:solidFill>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rPr>
              <a:t> الوثائق لفرزها وفهرستها</a:t>
            </a:r>
          </a:p>
          <a:p>
            <a:pPr lvl="0" algn="ctr" defTabSz="1066800">
              <a:lnSpc>
                <a:spcPct val="90000"/>
              </a:lnSpc>
              <a:spcBef>
                <a:spcPct val="0"/>
              </a:spcBef>
              <a:spcAft>
                <a:spcPct val="35000"/>
              </a:spcAft>
            </a:pPr>
            <a:r>
              <a:rPr lang="ar-SA" b="1" dirty="0">
                <a:solidFill>
                  <a:prstClr val="black">
                    <a:hueOff val="0"/>
                    <a:satOff val="0"/>
                    <a:lumOff val="0"/>
                    <a:alphaOff val="0"/>
                  </a:prstClr>
                </a:solidFill>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rPr>
              <a:t>وتكشيف محتواها وتحديد </a:t>
            </a:r>
          </a:p>
          <a:p>
            <a:pPr lvl="0" algn="ctr" defTabSz="1066800">
              <a:lnSpc>
                <a:spcPct val="90000"/>
              </a:lnSpc>
              <a:spcBef>
                <a:spcPct val="0"/>
              </a:spcBef>
              <a:spcAft>
                <a:spcPct val="35000"/>
              </a:spcAft>
            </a:pPr>
            <a:r>
              <a:rPr lang="ar-SA" b="1" dirty="0">
                <a:solidFill>
                  <a:prstClr val="black">
                    <a:hueOff val="0"/>
                    <a:satOff val="0"/>
                    <a:lumOff val="0"/>
                    <a:alphaOff val="0"/>
                  </a:prstClr>
                </a:solidFill>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rPr>
              <a:t>كلمات البحث</a:t>
            </a:r>
          </a:p>
          <a:p>
            <a:pPr lvl="0" algn="ctr" defTabSz="1066800">
              <a:lnSpc>
                <a:spcPct val="90000"/>
              </a:lnSpc>
              <a:spcBef>
                <a:spcPct val="0"/>
              </a:spcBef>
              <a:spcAft>
                <a:spcPct val="35000"/>
              </a:spcAft>
            </a:pPr>
            <a:r>
              <a:rPr lang="ar-SA" b="1" dirty="0">
                <a:solidFill>
                  <a:prstClr val="black">
                    <a:hueOff val="0"/>
                    <a:satOff val="0"/>
                    <a:lumOff val="0"/>
                    <a:alphaOff val="0"/>
                  </a:prstClr>
                </a:solidFill>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rPr>
              <a:t> بمحتوى الوثيقة لتوثيقها</a:t>
            </a:r>
            <a:endParaRPr lang="en-GB" b="1" dirty="0">
              <a:solidFill>
                <a:prstClr val="black">
                  <a:hueOff val="0"/>
                  <a:satOff val="0"/>
                  <a:lumOff val="0"/>
                  <a:alphaOff val="0"/>
                </a:prstClr>
              </a:solidFill>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endParaRPr>
          </a:p>
        </p:txBody>
      </p:sp>
      <p:sp>
        <p:nvSpPr>
          <p:cNvPr id="13" name="Rectangle 12">
            <a:extLst>
              <a:ext uri="{FF2B5EF4-FFF2-40B4-BE49-F238E27FC236}">
                <a16:creationId xmlns="" xmlns:a16="http://schemas.microsoft.com/office/drawing/2014/main" id="{127344B6-6A70-41BF-B032-DE73A4D9E70A}"/>
              </a:ext>
            </a:extLst>
          </p:cNvPr>
          <p:cNvSpPr/>
          <p:nvPr/>
        </p:nvSpPr>
        <p:spPr>
          <a:xfrm>
            <a:off x="1490238" y="3440864"/>
            <a:ext cx="1829347" cy="1387303"/>
          </a:xfrm>
          <a:prstGeom prst="rect">
            <a:avLst/>
          </a:prstGeom>
        </p:spPr>
        <p:txBody>
          <a:bodyPr wrap="none">
            <a:spAutoFit/>
          </a:bodyPr>
          <a:lstStyle/>
          <a:p>
            <a:pPr lvl="0" algn="ctr" defTabSz="1066800">
              <a:lnSpc>
                <a:spcPct val="90000"/>
              </a:lnSpc>
              <a:spcBef>
                <a:spcPct val="0"/>
              </a:spcBef>
              <a:spcAft>
                <a:spcPct val="35000"/>
              </a:spcAft>
            </a:pPr>
            <a:r>
              <a:rPr lang="ar-SA" b="1" dirty="0">
                <a:solidFill>
                  <a:prstClr val="black">
                    <a:hueOff val="0"/>
                    <a:satOff val="0"/>
                    <a:lumOff val="0"/>
                    <a:alphaOff val="0"/>
                  </a:prstClr>
                </a:solidFill>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rPr>
              <a:t>تسجل الوثيقة </a:t>
            </a:r>
            <a:r>
              <a:rPr lang="ar-SA" b="1" dirty="0" err="1">
                <a:solidFill>
                  <a:prstClr val="black">
                    <a:hueOff val="0"/>
                    <a:satOff val="0"/>
                    <a:lumOff val="0"/>
                    <a:alphaOff val="0"/>
                  </a:prstClr>
                </a:solidFill>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rPr>
              <a:t>وتؤرشف</a:t>
            </a:r>
            <a:r>
              <a:rPr lang="ar-SA" b="1" dirty="0">
                <a:solidFill>
                  <a:prstClr val="black">
                    <a:hueOff val="0"/>
                    <a:satOff val="0"/>
                    <a:lumOff val="0"/>
                    <a:alphaOff val="0"/>
                  </a:prstClr>
                </a:solidFill>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rPr>
              <a:t> </a:t>
            </a:r>
          </a:p>
          <a:p>
            <a:pPr lvl="0" algn="ctr" defTabSz="1066800">
              <a:lnSpc>
                <a:spcPct val="90000"/>
              </a:lnSpc>
              <a:spcBef>
                <a:spcPct val="0"/>
              </a:spcBef>
              <a:spcAft>
                <a:spcPct val="35000"/>
              </a:spcAft>
            </a:pPr>
            <a:r>
              <a:rPr lang="ar-SA" b="1" dirty="0">
                <a:solidFill>
                  <a:prstClr val="black">
                    <a:hueOff val="0"/>
                    <a:satOff val="0"/>
                    <a:lumOff val="0"/>
                    <a:alphaOff val="0"/>
                  </a:prstClr>
                </a:solidFill>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rPr>
              <a:t>الكترونيا </a:t>
            </a:r>
          </a:p>
          <a:p>
            <a:pPr lvl="0" algn="ctr" defTabSz="1066800">
              <a:lnSpc>
                <a:spcPct val="90000"/>
              </a:lnSpc>
              <a:spcBef>
                <a:spcPct val="0"/>
              </a:spcBef>
              <a:spcAft>
                <a:spcPct val="35000"/>
              </a:spcAft>
            </a:pPr>
            <a:r>
              <a:rPr lang="ar-SA" b="1" dirty="0">
                <a:solidFill>
                  <a:prstClr val="black">
                    <a:hueOff val="0"/>
                    <a:satOff val="0"/>
                    <a:lumOff val="0"/>
                    <a:alphaOff val="0"/>
                  </a:prstClr>
                </a:solidFill>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rPr>
              <a:t>على برنامج إدارة</a:t>
            </a:r>
          </a:p>
          <a:p>
            <a:pPr lvl="0" algn="ctr" defTabSz="1066800">
              <a:lnSpc>
                <a:spcPct val="90000"/>
              </a:lnSpc>
              <a:spcBef>
                <a:spcPct val="0"/>
              </a:spcBef>
              <a:spcAft>
                <a:spcPct val="35000"/>
              </a:spcAft>
            </a:pPr>
            <a:r>
              <a:rPr lang="ar-SA" b="1" dirty="0">
                <a:solidFill>
                  <a:prstClr val="black">
                    <a:hueOff val="0"/>
                    <a:satOff val="0"/>
                    <a:lumOff val="0"/>
                    <a:alphaOff val="0"/>
                  </a:prstClr>
                </a:solidFill>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rPr>
              <a:t> المحتوى الشامل </a:t>
            </a:r>
            <a:endParaRPr lang="en-GB" b="1" dirty="0">
              <a:solidFill>
                <a:prstClr val="black">
                  <a:hueOff val="0"/>
                  <a:satOff val="0"/>
                  <a:lumOff val="0"/>
                  <a:alphaOff val="0"/>
                </a:prstClr>
              </a:solidFill>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endParaRPr>
          </a:p>
        </p:txBody>
      </p:sp>
      <p:sp>
        <p:nvSpPr>
          <p:cNvPr id="11" name="مستطيل 10"/>
          <p:cNvSpPr/>
          <p:nvPr/>
        </p:nvSpPr>
        <p:spPr>
          <a:xfrm>
            <a:off x="8739738" y="1643270"/>
            <a:ext cx="2922175" cy="2676939"/>
          </a:xfrm>
          <a:prstGeom prst="rect">
            <a:avLst/>
          </a:prstGeom>
          <a:no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spTree>
    <p:extLst>
      <p:ext uri="{BB962C8B-B14F-4D97-AF65-F5344CB8AC3E}">
        <p14:creationId xmlns:p14="http://schemas.microsoft.com/office/powerpoint/2010/main" val="602956064"/>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7" name="Picture 39" descr="A close up of a map&#10;&#10;Description automatically generated">
            <a:extLst>
              <a:ext uri="{FF2B5EF4-FFF2-40B4-BE49-F238E27FC236}">
                <a16:creationId xmlns="" xmlns:a16="http://schemas.microsoft.com/office/drawing/2014/main" id="{A2D2662F-F224-4204-A224-F0E6857BF581}"/>
              </a:ext>
            </a:extLst>
          </p:cNvPr>
          <p:cNvPicPr>
            <a:picLocks noChangeAspect="1"/>
          </p:cNvPicPr>
          <p:nvPr/>
        </p:nvPicPr>
        <p:blipFill rotWithShape="1">
          <a:blip r:embed="rId2">
            <a:extLst>
              <a:ext uri="{28A0092B-C50C-407E-A947-70E740481C1C}">
                <a14:useLocalDpi xmlns:a14="http://schemas.microsoft.com/office/drawing/2010/main" val="0"/>
              </a:ext>
            </a:extLst>
          </a:blip>
          <a:srcRect l="81307"/>
          <a:stretch/>
        </p:blipFill>
        <p:spPr>
          <a:xfrm rot="10800000">
            <a:off x="-1671" y="-20425"/>
            <a:ext cx="1793801" cy="6878425"/>
          </a:xfrm>
          <a:prstGeom prst="rect">
            <a:avLst/>
          </a:prstGeom>
        </p:spPr>
      </p:pic>
      <p:pic>
        <p:nvPicPr>
          <p:cNvPr id="9" name="Picture 73" descr="C:\Users\DELL\Pictures\kau_logo.png">
            <a:extLst>
              <a:ext uri="{FF2B5EF4-FFF2-40B4-BE49-F238E27FC236}">
                <a16:creationId xmlns="" xmlns:a16="http://schemas.microsoft.com/office/drawing/2014/main" id="{8D58A905-B0A5-4A78-9DAD-76C1DEBA8204}"/>
              </a:ext>
            </a:extLst>
          </p:cNvPr>
          <p:cNvPicPr>
            <a:picLocks noChangeAspect="1" noChangeArrowheads="1"/>
          </p:cNvPicPr>
          <p:nvPr/>
        </p:nvPicPr>
        <p:blipFill>
          <a:blip r:embed="rId3" cstate="print"/>
          <a:srcRect/>
          <a:stretch>
            <a:fillRect/>
          </a:stretch>
        </p:blipFill>
        <p:spPr bwMode="auto">
          <a:xfrm>
            <a:off x="540767" y="58607"/>
            <a:ext cx="750844" cy="973087"/>
          </a:xfrm>
          <a:prstGeom prst="rect">
            <a:avLst/>
          </a:prstGeom>
          <a:ln>
            <a:noFill/>
          </a:ln>
          <a:effectLst>
            <a:outerShdw blurRad="190500" algn="tl" rotWithShape="0">
              <a:srgbClr val="000000">
                <a:alpha val="70000"/>
              </a:srgbClr>
            </a:outerShdw>
          </a:effectLst>
        </p:spPr>
      </p:pic>
      <p:sp>
        <p:nvSpPr>
          <p:cNvPr id="4" name="مربع نص 3"/>
          <p:cNvSpPr txBox="1"/>
          <p:nvPr/>
        </p:nvSpPr>
        <p:spPr>
          <a:xfrm>
            <a:off x="-2626875" y="946554"/>
            <a:ext cx="7086126" cy="307777"/>
          </a:xfrm>
          <a:prstGeom prst="rect">
            <a:avLst/>
          </a:prstGeom>
          <a:noFill/>
        </p:spPr>
        <p:txBody>
          <a:bodyPr wrap="square" rtlCol="1">
            <a:spAutoFit/>
          </a:bodyPr>
          <a:lstStyle/>
          <a:p>
            <a:pPr algn="ctr"/>
            <a:r>
              <a:rPr lang="ar-SA" sz="1400" b="1" dirty="0">
                <a:latin typeface="Sakkal Majalla" panose="02000000000000000000" pitchFamily="2" charset="-78"/>
                <a:cs typeface="Sakkal Majalla" panose="02000000000000000000" pitchFamily="2" charset="-78"/>
              </a:rPr>
              <a:t>مركز الوثائق والمحفوظات</a:t>
            </a:r>
          </a:p>
        </p:txBody>
      </p:sp>
      <p:cxnSp>
        <p:nvCxnSpPr>
          <p:cNvPr id="8" name="رابط مستقيم 7"/>
          <p:cNvCxnSpPr/>
          <p:nvPr/>
        </p:nvCxnSpPr>
        <p:spPr>
          <a:xfrm flipH="1">
            <a:off x="1924494" y="924309"/>
            <a:ext cx="10267509" cy="0"/>
          </a:xfrm>
          <a:prstGeom prst="line">
            <a:avLst/>
          </a:prstGeom>
        </p:spPr>
        <p:style>
          <a:lnRef idx="3">
            <a:schemeClr val="accent1"/>
          </a:lnRef>
          <a:fillRef idx="0">
            <a:schemeClr val="accent1"/>
          </a:fillRef>
          <a:effectRef idx="2">
            <a:schemeClr val="accent1"/>
          </a:effectRef>
          <a:fontRef idx="minor">
            <a:schemeClr val="tx1"/>
          </a:fontRef>
        </p:style>
      </p:cxnSp>
      <p:sp>
        <p:nvSpPr>
          <p:cNvPr id="3" name="مستطيل مستدير الزوايا 2"/>
          <p:cNvSpPr/>
          <p:nvPr/>
        </p:nvSpPr>
        <p:spPr>
          <a:xfrm>
            <a:off x="5741582" y="529646"/>
            <a:ext cx="5645889" cy="788517"/>
          </a:xfrm>
          <a:prstGeom prst="roundRect">
            <a:avLst/>
          </a:prstGeom>
          <a:gradFill flip="none" rotWithShape="1">
            <a:gsLst>
              <a:gs pos="0">
                <a:srgbClr val="35B1DE">
                  <a:shade val="30000"/>
                  <a:satMod val="115000"/>
                </a:srgbClr>
              </a:gs>
              <a:gs pos="50000">
                <a:srgbClr val="35B1DE">
                  <a:shade val="67500"/>
                  <a:satMod val="115000"/>
                </a:srgbClr>
              </a:gs>
              <a:gs pos="100000">
                <a:srgbClr val="35B1DE">
                  <a:shade val="100000"/>
                  <a:satMod val="115000"/>
                </a:srgbClr>
              </a:gs>
            </a:gsLst>
            <a:lin ang="18900000" scaled="1"/>
            <a:tileRect/>
          </a:gra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sp>
        <p:nvSpPr>
          <p:cNvPr id="10" name="مربع نص 2">
            <a:extLst>
              <a:ext uri="{FF2B5EF4-FFF2-40B4-BE49-F238E27FC236}">
                <a16:creationId xmlns="" xmlns:a16="http://schemas.microsoft.com/office/drawing/2014/main" id="{B760FEA7-CB8B-4E2A-BBD1-459F784CD69E}"/>
              </a:ext>
            </a:extLst>
          </p:cNvPr>
          <p:cNvSpPr txBox="1"/>
          <p:nvPr/>
        </p:nvSpPr>
        <p:spPr>
          <a:xfrm>
            <a:off x="5592417" y="469500"/>
            <a:ext cx="6020182" cy="954107"/>
          </a:xfrm>
          <a:prstGeom prst="rect">
            <a:avLst/>
          </a:prstGeom>
          <a:noFill/>
        </p:spPr>
        <p:txBody>
          <a:bodyPr wrap="square" rtlCol="1">
            <a:spAutoFit/>
          </a:bodyPr>
          <a:lstStyle/>
          <a:p>
            <a:pPr algn="ctr">
              <a:spcBef>
                <a:spcPct val="0"/>
              </a:spcBef>
            </a:pPr>
            <a:r>
              <a:rPr lang="ar-SA" altLang="ar-SA" sz="2800" dirty="0">
                <a:solidFill>
                  <a:schemeClr val="bg1"/>
                </a:solidFill>
                <a:effectLst>
                  <a:outerShdw blurRad="38100" dist="38100" dir="2700000" algn="tl">
                    <a:srgbClr val="000000">
                      <a:alpha val="43137"/>
                    </a:srgbClr>
                  </a:outerShdw>
                </a:effectLst>
                <a:cs typeface="PT Bold Heading" panose="02010400000000000000" pitchFamily="2" charset="-78"/>
              </a:rPr>
              <a:t>خطوات جمع الوثائق </a:t>
            </a:r>
            <a:r>
              <a:rPr lang="ar-SA" altLang="ar-SA" sz="2800" dirty="0" smtClean="0">
                <a:solidFill>
                  <a:schemeClr val="bg1"/>
                </a:solidFill>
                <a:effectLst>
                  <a:outerShdw blurRad="38100" dist="38100" dir="2700000" algn="tl">
                    <a:srgbClr val="000000">
                      <a:alpha val="43137"/>
                    </a:srgbClr>
                  </a:outerShdw>
                </a:effectLst>
                <a:cs typeface="PT Bold Heading" panose="02010400000000000000" pitchFamily="2" charset="-78"/>
              </a:rPr>
              <a:t>وأصولها: دور </a:t>
            </a:r>
            <a:r>
              <a:rPr lang="ar-SA" altLang="ar-SA" sz="2800" dirty="0">
                <a:solidFill>
                  <a:schemeClr val="bg1"/>
                </a:solidFill>
                <a:effectLst>
                  <a:outerShdw blurRad="38100" dist="38100" dir="2700000" algn="tl">
                    <a:srgbClr val="000000">
                      <a:alpha val="43137"/>
                    </a:srgbClr>
                  </a:outerShdw>
                </a:effectLst>
                <a:cs typeface="PT Bold Heading" panose="02010400000000000000" pitchFamily="2" charset="-78"/>
              </a:rPr>
              <a:t>قطاعات الجامعة </a:t>
            </a:r>
          </a:p>
        </p:txBody>
      </p:sp>
      <p:sp>
        <p:nvSpPr>
          <p:cNvPr id="11" name="مستطيل 1">
            <a:extLst>
              <a:ext uri="{FF2B5EF4-FFF2-40B4-BE49-F238E27FC236}">
                <a16:creationId xmlns="" xmlns:a16="http://schemas.microsoft.com/office/drawing/2014/main" id="{E7AB5DD3-96A5-444C-A45F-E9C457BE7707}"/>
              </a:ext>
            </a:extLst>
          </p:cNvPr>
          <p:cNvSpPr/>
          <p:nvPr/>
        </p:nvSpPr>
        <p:spPr>
          <a:xfrm>
            <a:off x="540767" y="1254331"/>
            <a:ext cx="11651233" cy="4339650"/>
          </a:xfrm>
          <a:prstGeom prst="rect">
            <a:avLst/>
          </a:prstGeom>
        </p:spPr>
        <p:txBody>
          <a:bodyPr wrap="square">
            <a:spAutoFit/>
          </a:bodyPr>
          <a:lstStyle/>
          <a:p>
            <a:pPr lvl="1" algn="just">
              <a:defRPr/>
            </a:pPr>
            <a:endParaRPr lang="ar-SA" sz="2400" dirty="0">
              <a:latin typeface="AL-Mateen"/>
            </a:endParaRPr>
          </a:p>
          <a:p>
            <a:pPr lvl="1" algn="just">
              <a:buFont typeface="Arial" pitchFamily="34" charset="0"/>
              <a:buChar char="•"/>
              <a:defRPr/>
            </a:pPr>
            <a:r>
              <a:rPr lang="ar-SA" sz="2400" dirty="0">
                <a:latin typeface="AL-Mateen"/>
              </a:rPr>
              <a:t>   </a:t>
            </a:r>
            <a:r>
              <a:rPr lang="ar-SA" sz="2800" b="1" dirty="0">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rPr>
              <a:t>التعاون على تسليم وثائق جميع قطاعات الجامعة لمركز الوثائق والمحفوظات </a:t>
            </a:r>
          </a:p>
          <a:p>
            <a:pPr lvl="1" algn="just">
              <a:buFont typeface="Arial" pitchFamily="34" charset="0"/>
              <a:buChar char="•"/>
              <a:defRPr/>
            </a:pPr>
            <a:r>
              <a:rPr lang="ar-SA" sz="2800" b="1" dirty="0">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rPr>
              <a:t>   تخصيص موظفين اتصال لدى القطاعات بالجامعة لديهم الخبرة </a:t>
            </a:r>
            <a:r>
              <a:rPr lang="ar-SA" sz="2800" b="1" dirty="0" smtClean="0">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rPr>
              <a:t>بوثائق قطاعاتهم </a:t>
            </a:r>
            <a:endParaRPr lang="ar-SA" sz="2800" b="1" dirty="0">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endParaRPr>
          </a:p>
          <a:p>
            <a:pPr lvl="1" algn="just">
              <a:buFont typeface="Arial" pitchFamily="34" charset="0"/>
              <a:buChar char="•"/>
              <a:defRPr/>
            </a:pPr>
            <a:r>
              <a:rPr lang="ar-SA" sz="2800" b="1" dirty="0">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rPr>
              <a:t>   </a:t>
            </a:r>
            <a:r>
              <a:rPr lang="ar-SA" sz="2800" b="1" dirty="0" smtClean="0">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rPr>
              <a:t>تحديد </a:t>
            </a:r>
            <a:r>
              <a:rPr lang="ar-SA" sz="2800" b="1" dirty="0">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rPr>
              <a:t>منسق في كل إدارة من إدارات الجامعة </a:t>
            </a:r>
            <a:r>
              <a:rPr lang="ar-SA" sz="2800" b="1" dirty="0" smtClean="0">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rPr>
              <a:t>لأرشفة </a:t>
            </a:r>
            <a:r>
              <a:rPr lang="ar-SA" sz="2800" b="1" dirty="0">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rPr>
              <a:t>الوثائق </a:t>
            </a:r>
            <a:r>
              <a:rPr lang="ar-SA" sz="2800" b="1" dirty="0" smtClean="0">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rPr>
              <a:t>الكترونياً وإرسالها </a:t>
            </a:r>
            <a:r>
              <a:rPr lang="ar-SA" sz="2800" b="1" dirty="0">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rPr>
              <a:t>ورقياً وإلكترونيا لمركز الوثائق والمحفوظات ويتم </a:t>
            </a:r>
            <a:r>
              <a:rPr lang="ar-SA" sz="2800" b="1" dirty="0" smtClean="0">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rPr>
              <a:t>تكملة </a:t>
            </a:r>
            <a:r>
              <a:rPr lang="ar-SA" sz="2800" b="1" dirty="0">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rPr>
              <a:t>تعبئة بطاقة الأرشفة العالمية من قِبل موظفين المركز </a:t>
            </a:r>
            <a:r>
              <a:rPr lang="ar-SA" sz="2800" b="1" dirty="0" smtClean="0">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rPr>
              <a:t>واعتمادها </a:t>
            </a:r>
            <a:r>
              <a:rPr lang="ar-SA" sz="2800" b="1" dirty="0">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rPr>
              <a:t>لأرشفتها</a:t>
            </a:r>
          </a:p>
          <a:p>
            <a:pPr lvl="1" algn="just">
              <a:defRPr/>
            </a:pPr>
            <a:r>
              <a:rPr lang="ar-SA" sz="2800" b="1" dirty="0">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rPr>
              <a:t>      بنظام إدارة المحتوى </a:t>
            </a:r>
            <a:r>
              <a:rPr lang="ar-SA" sz="2800" b="1" dirty="0" smtClean="0">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rPr>
              <a:t>الشامل</a:t>
            </a:r>
            <a:endParaRPr lang="ar-SA" sz="2800" b="1" dirty="0">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endParaRPr>
          </a:p>
          <a:p>
            <a:pPr lvl="1" algn="just">
              <a:defRPr/>
            </a:pPr>
            <a:r>
              <a:rPr lang="ar-SA" sz="2800" b="1" u="sng" dirty="0">
                <a:solidFill>
                  <a:srgbClr val="C00000"/>
                </a:solidFill>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rPr>
              <a:t>ملاحظة</a:t>
            </a:r>
            <a:r>
              <a:rPr lang="ar-SA" sz="2800" b="1" dirty="0">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rPr>
              <a:t>: </a:t>
            </a:r>
          </a:p>
          <a:p>
            <a:pPr lvl="2" algn="just">
              <a:buFont typeface="Arial" pitchFamily="34" charset="0"/>
              <a:buChar char="•"/>
              <a:defRPr/>
            </a:pPr>
            <a:r>
              <a:rPr lang="ar-SA" sz="2800" b="1" dirty="0">
                <a:solidFill>
                  <a:srgbClr val="C00000"/>
                </a:solidFill>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rPr>
              <a:t>في حال </a:t>
            </a:r>
            <a:r>
              <a:rPr lang="ar-SA" sz="2800" b="1" dirty="0" smtClean="0">
                <a:solidFill>
                  <a:srgbClr val="C00000"/>
                </a:solidFill>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rPr>
              <a:t>أن </a:t>
            </a:r>
            <a:r>
              <a:rPr lang="ar-SA" sz="2800" b="1" dirty="0">
                <a:solidFill>
                  <a:srgbClr val="C00000"/>
                </a:solidFill>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rPr>
              <a:t>جهة ما لا ترغب في تسليم </a:t>
            </a:r>
            <a:r>
              <a:rPr lang="ar-SA" sz="2800" b="1" dirty="0" smtClean="0">
                <a:solidFill>
                  <a:srgbClr val="C00000"/>
                </a:solidFill>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rPr>
              <a:t>أصل </a:t>
            </a:r>
            <a:r>
              <a:rPr lang="ar-SA" sz="2800" b="1" dirty="0">
                <a:solidFill>
                  <a:srgbClr val="C00000"/>
                </a:solidFill>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rPr>
              <a:t>الوثيقة حاليا يتم تعبئة نموذج يوقع عليه الموظف المختص بالوثيقة ويعتمد من رئيس الجهة بالمحافظة على الوثيقة وعدم </a:t>
            </a:r>
            <a:r>
              <a:rPr lang="ar-SA" sz="2800" b="1" dirty="0" smtClean="0">
                <a:solidFill>
                  <a:srgbClr val="C00000"/>
                </a:solidFill>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rPr>
              <a:t>إفشاء </a:t>
            </a:r>
            <a:r>
              <a:rPr lang="ar-SA" sz="2800" b="1" dirty="0">
                <a:solidFill>
                  <a:srgbClr val="C00000"/>
                </a:solidFill>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rPr>
              <a:t>معلوماتها </a:t>
            </a:r>
            <a:r>
              <a:rPr lang="ar-SA" sz="2800" b="1" dirty="0" smtClean="0">
                <a:solidFill>
                  <a:srgbClr val="C00000"/>
                </a:solidFill>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rPr>
              <a:t>أو </a:t>
            </a:r>
            <a:r>
              <a:rPr lang="ar-SA" sz="2800" b="1" dirty="0">
                <a:solidFill>
                  <a:srgbClr val="C00000"/>
                </a:solidFill>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rPr>
              <a:t>تصويرها </a:t>
            </a:r>
            <a:r>
              <a:rPr lang="ar-SA" sz="2800" b="1" dirty="0" smtClean="0">
                <a:solidFill>
                  <a:srgbClr val="C00000"/>
                </a:solidFill>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rPr>
              <a:t>أو </a:t>
            </a:r>
            <a:r>
              <a:rPr lang="ar-SA" sz="2800" b="1" dirty="0">
                <a:solidFill>
                  <a:srgbClr val="C00000"/>
                </a:solidFill>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rPr>
              <a:t>تداولها </a:t>
            </a:r>
            <a:r>
              <a:rPr lang="ar-SA" sz="2800" b="1" dirty="0" smtClean="0">
                <a:solidFill>
                  <a:srgbClr val="C00000"/>
                </a:solidFill>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rPr>
              <a:t>إلا </a:t>
            </a:r>
            <a:r>
              <a:rPr lang="ar-SA" sz="2800" b="1" dirty="0">
                <a:solidFill>
                  <a:srgbClr val="C00000"/>
                </a:solidFill>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rPr>
              <a:t>بحسب الأنظمة واللوائح</a:t>
            </a:r>
          </a:p>
        </p:txBody>
      </p:sp>
    </p:spTree>
    <p:extLst>
      <p:ext uri="{BB962C8B-B14F-4D97-AF65-F5344CB8AC3E}">
        <p14:creationId xmlns:p14="http://schemas.microsoft.com/office/powerpoint/2010/main" val="381013964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39" descr="A close up of a map&#10;&#10;Description automatically generated">
            <a:extLst>
              <a:ext uri="{FF2B5EF4-FFF2-40B4-BE49-F238E27FC236}">
                <a16:creationId xmlns="" xmlns:a16="http://schemas.microsoft.com/office/drawing/2014/main" id="{A2D2662F-F224-4204-A224-F0E6857BF581}"/>
              </a:ext>
            </a:extLst>
          </p:cNvPr>
          <p:cNvPicPr>
            <a:picLocks noChangeAspect="1"/>
          </p:cNvPicPr>
          <p:nvPr/>
        </p:nvPicPr>
        <p:blipFill rotWithShape="1">
          <a:blip r:embed="rId2">
            <a:extLst>
              <a:ext uri="{28A0092B-C50C-407E-A947-70E740481C1C}">
                <a14:useLocalDpi xmlns:a14="http://schemas.microsoft.com/office/drawing/2010/main" val="0"/>
              </a:ext>
            </a:extLst>
          </a:blip>
          <a:srcRect l="81307"/>
          <a:stretch/>
        </p:blipFill>
        <p:spPr>
          <a:xfrm rot="10800000">
            <a:off x="-1671" y="-20425"/>
            <a:ext cx="1793801" cy="6878425"/>
          </a:xfrm>
          <a:prstGeom prst="rect">
            <a:avLst/>
          </a:prstGeom>
        </p:spPr>
      </p:pic>
      <p:pic>
        <p:nvPicPr>
          <p:cNvPr id="9" name="Picture 73" descr="C:\Users\DELL\Pictures\kau_logo.png">
            <a:extLst>
              <a:ext uri="{FF2B5EF4-FFF2-40B4-BE49-F238E27FC236}">
                <a16:creationId xmlns="" xmlns:a16="http://schemas.microsoft.com/office/drawing/2014/main" id="{8D58A905-B0A5-4A78-9DAD-76C1DEBA8204}"/>
              </a:ext>
            </a:extLst>
          </p:cNvPr>
          <p:cNvPicPr>
            <a:picLocks noChangeAspect="1" noChangeArrowheads="1"/>
          </p:cNvPicPr>
          <p:nvPr/>
        </p:nvPicPr>
        <p:blipFill>
          <a:blip r:embed="rId3" cstate="print"/>
          <a:srcRect/>
          <a:stretch>
            <a:fillRect/>
          </a:stretch>
        </p:blipFill>
        <p:spPr bwMode="auto">
          <a:xfrm>
            <a:off x="540767" y="58607"/>
            <a:ext cx="750844" cy="973087"/>
          </a:xfrm>
          <a:prstGeom prst="rect">
            <a:avLst/>
          </a:prstGeom>
          <a:ln>
            <a:noFill/>
          </a:ln>
          <a:effectLst>
            <a:outerShdw blurRad="190500" algn="tl" rotWithShape="0">
              <a:srgbClr val="000000">
                <a:alpha val="70000"/>
              </a:srgbClr>
            </a:outerShdw>
          </a:effectLst>
        </p:spPr>
      </p:pic>
      <p:sp>
        <p:nvSpPr>
          <p:cNvPr id="4" name="مربع نص 3"/>
          <p:cNvSpPr txBox="1"/>
          <p:nvPr/>
        </p:nvSpPr>
        <p:spPr>
          <a:xfrm>
            <a:off x="-2626875" y="946554"/>
            <a:ext cx="7086126" cy="307777"/>
          </a:xfrm>
          <a:prstGeom prst="rect">
            <a:avLst/>
          </a:prstGeom>
          <a:noFill/>
        </p:spPr>
        <p:txBody>
          <a:bodyPr wrap="square" rtlCol="1">
            <a:spAutoFit/>
          </a:bodyPr>
          <a:lstStyle/>
          <a:p>
            <a:pPr algn="ctr"/>
            <a:r>
              <a:rPr lang="ar-SA" sz="1400" b="1" dirty="0">
                <a:latin typeface="Sakkal Majalla" panose="02000000000000000000" pitchFamily="2" charset="-78"/>
                <a:cs typeface="Sakkal Majalla" panose="02000000000000000000" pitchFamily="2" charset="-78"/>
              </a:rPr>
              <a:t>مركز الوثائق والمحفوظات</a:t>
            </a:r>
          </a:p>
        </p:txBody>
      </p:sp>
      <p:cxnSp>
        <p:nvCxnSpPr>
          <p:cNvPr id="8" name="رابط مستقيم 7"/>
          <p:cNvCxnSpPr/>
          <p:nvPr/>
        </p:nvCxnSpPr>
        <p:spPr>
          <a:xfrm flipH="1">
            <a:off x="1924494" y="924309"/>
            <a:ext cx="10267509" cy="0"/>
          </a:xfrm>
          <a:prstGeom prst="line">
            <a:avLst/>
          </a:prstGeom>
        </p:spPr>
        <p:style>
          <a:lnRef idx="3">
            <a:schemeClr val="accent1"/>
          </a:lnRef>
          <a:fillRef idx="0">
            <a:schemeClr val="accent1"/>
          </a:fillRef>
          <a:effectRef idx="2">
            <a:schemeClr val="accent1"/>
          </a:effectRef>
          <a:fontRef idx="minor">
            <a:schemeClr val="tx1"/>
          </a:fontRef>
        </p:style>
      </p:cxnSp>
      <p:sp>
        <p:nvSpPr>
          <p:cNvPr id="3" name="مستطيل مستدير الزوايا 2"/>
          <p:cNvSpPr/>
          <p:nvPr/>
        </p:nvSpPr>
        <p:spPr>
          <a:xfrm>
            <a:off x="5741582" y="529646"/>
            <a:ext cx="5645889" cy="788517"/>
          </a:xfrm>
          <a:prstGeom prst="roundRect">
            <a:avLst/>
          </a:prstGeom>
          <a:gradFill flip="none" rotWithShape="1">
            <a:gsLst>
              <a:gs pos="0">
                <a:srgbClr val="35B1DE">
                  <a:shade val="30000"/>
                  <a:satMod val="115000"/>
                </a:srgbClr>
              </a:gs>
              <a:gs pos="50000">
                <a:srgbClr val="35B1DE">
                  <a:shade val="67500"/>
                  <a:satMod val="115000"/>
                </a:srgbClr>
              </a:gs>
              <a:gs pos="100000">
                <a:srgbClr val="35B1DE">
                  <a:shade val="100000"/>
                  <a:satMod val="115000"/>
                </a:srgbClr>
              </a:gs>
            </a:gsLst>
            <a:lin ang="18900000" scaled="1"/>
            <a:tileRect/>
          </a:gra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sp>
        <p:nvSpPr>
          <p:cNvPr id="31" name="AutoShape 2">
            <a:extLst>
              <a:ext uri="{FF2B5EF4-FFF2-40B4-BE49-F238E27FC236}">
                <a16:creationId xmlns="" xmlns:a16="http://schemas.microsoft.com/office/drawing/2014/main" id="{8E1F61A6-DA3C-48C1-943E-529B927B9438}"/>
              </a:ext>
            </a:extLst>
          </p:cNvPr>
          <p:cNvSpPr txBox="1">
            <a:spLocks noChangeArrowheads="1"/>
          </p:cNvSpPr>
          <p:nvPr/>
        </p:nvSpPr>
        <p:spPr>
          <a:xfrm>
            <a:off x="5926139" y="693382"/>
            <a:ext cx="5551325" cy="443775"/>
          </a:xfrm>
          <a:prstGeom prst="rect">
            <a:avLst/>
          </a:prstGeom>
          <a:ln>
            <a:miter lim="800000"/>
            <a:headEnd/>
            <a:tailEnd/>
          </a:ln>
          <a:extLst/>
        </p:spPr>
        <p:txBody>
          <a:bodyPr vert="horz" lIns="91440" tIns="45720" rIns="91440" bIns="45720" rtlCol="0" anchor="b">
            <a:noAutofit/>
            <a:scene3d>
              <a:camera prst="orthographicFront"/>
              <a:lightRig rig="soft" dir="t">
                <a:rot lat="0" lon="0" rev="16800000"/>
              </a:lightRig>
            </a:scene3d>
          </a:bodyPr>
          <a:lstStyle>
            <a:lvl1pPr algn="ctr" defTabSz="914377" rtl="1" eaLnBrk="1" latinLnBrk="0" hangingPunct="1">
              <a:lnSpc>
                <a:spcPct val="90000"/>
              </a:lnSpc>
              <a:spcBef>
                <a:spcPct val="0"/>
              </a:spcBef>
              <a:buNone/>
              <a:defRPr sz="6000" kern="1200">
                <a:solidFill>
                  <a:schemeClr val="tx1"/>
                </a:solidFill>
                <a:latin typeface="+mj-lt"/>
                <a:ea typeface="+mj-ea"/>
                <a:cs typeface="+mj-cs"/>
              </a:defRPr>
            </a:lvl1pPr>
          </a:lstStyle>
          <a:p>
            <a:pPr defTabSz="914400">
              <a:defRPr/>
            </a:pPr>
            <a:r>
              <a:rPr lang="ar-SA" altLang="zh-CN" sz="2800" dirty="0" smtClean="0">
                <a:solidFill>
                  <a:schemeClr val="bg1"/>
                </a:solidFill>
                <a:effectLst>
                  <a:outerShdw blurRad="38100" dist="38100" dir="2700000" algn="tl">
                    <a:srgbClr val="000000">
                      <a:alpha val="43137"/>
                    </a:srgbClr>
                  </a:outerShdw>
                </a:effectLst>
                <a:latin typeface="+mn-lt"/>
                <a:ea typeface="+mn-ea"/>
                <a:cs typeface="PT Bold Heading" panose="02010400000000000000" pitchFamily="2" charset="-78"/>
              </a:rPr>
              <a:t>شكر وتقدير </a:t>
            </a:r>
            <a:endParaRPr lang="ar-SA" altLang="zh-CN" sz="2800" dirty="0">
              <a:solidFill>
                <a:schemeClr val="bg1"/>
              </a:solidFill>
              <a:effectLst>
                <a:outerShdw blurRad="38100" dist="38100" dir="2700000" algn="tl">
                  <a:srgbClr val="000000">
                    <a:alpha val="43137"/>
                  </a:srgbClr>
                </a:outerShdw>
              </a:effectLst>
              <a:latin typeface="+mn-lt"/>
              <a:ea typeface="+mn-ea"/>
              <a:cs typeface="PT Bold Heading" panose="02010400000000000000" pitchFamily="2" charset="-78"/>
            </a:endParaRPr>
          </a:p>
        </p:txBody>
      </p:sp>
      <p:sp>
        <p:nvSpPr>
          <p:cNvPr id="2" name="مربع نص 1"/>
          <p:cNvSpPr txBox="1"/>
          <p:nvPr/>
        </p:nvSpPr>
        <p:spPr>
          <a:xfrm>
            <a:off x="5538156" y="1535644"/>
            <a:ext cx="5893904" cy="5016758"/>
          </a:xfrm>
          <a:prstGeom prst="rect">
            <a:avLst/>
          </a:prstGeom>
          <a:noFill/>
        </p:spPr>
        <p:txBody>
          <a:bodyPr wrap="square" rtlCol="1">
            <a:spAutoFit/>
          </a:bodyPr>
          <a:lstStyle/>
          <a:p>
            <a:pPr marL="342900" indent="-342900">
              <a:lnSpc>
                <a:spcPct val="200000"/>
              </a:lnSpc>
              <a:buFont typeface="Wingdings" panose="05000000000000000000" pitchFamily="2" charset="2"/>
              <a:buChar char="q"/>
            </a:pPr>
            <a:r>
              <a:rPr lang="ar-SA" sz="2000" dirty="0" smtClean="0">
                <a:cs typeface="PT Bold Heading" panose="02010400000000000000" pitchFamily="2" charset="-78"/>
              </a:rPr>
              <a:t>معالي مدير الجامعة </a:t>
            </a:r>
            <a:r>
              <a:rPr lang="ar-SA" sz="2000" dirty="0" err="1" smtClean="0">
                <a:cs typeface="PT Bold Heading" panose="02010400000000000000" pitchFamily="2" charset="-78"/>
              </a:rPr>
              <a:t>أ.د</a:t>
            </a:r>
            <a:r>
              <a:rPr lang="ar-SA" sz="2000" dirty="0" smtClean="0">
                <a:cs typeface="PT Bold Heading" panose="02010400000000000000" pitchFamily="2" charset="-78"/>
              </a:rPr>
              <a:t>. عبدالرحمن </a:t>
            </a:r>
            <a:r>
              <a:rPr lang="ar-SA" sz="2000" dirty="0" err="1" smtClean="0">
                <a:cs typeface="PT Bold Heading" panose="02010400000000000000" pitchFamily="2" charset="-78"/>
              </a:rPr>
              <a:t>اليوبي</a:t>
            </a:r>
            <a:endParaRPr lang="ar-SA" sz="2000" dirty="0" smtClean="0">
              <a:cs typeface="PT Bold Heading" panose="02010400000000000000" pitchFamily="2" charset="-78"/>
            </a:endParaRPr>
          </a:p>
          <a:p>
            <a:pPr marL="342900" indent="-342900">
              <a:lnSpc>
                <a:spcPct val="200000"/>
              </a:lnSpc>
              <a:buFont typeface="Wingdings" panose="05000000000000000000" pitchFamily="2" charset="2"/>
              <a:buChar char="q"/>
            </a:pPr>
            <a:r>
              <a:rPr lang="ar-SA" sz="2000" dirty="0" smtClean="0">
                <a:cs typeface="PT Bold Heading" panose="02010400000000000000" pitchFamily="2" charset="-78"/>
              </a:rPr>
              <a:t>وكيل الجامعة المكلف </a:t>
            </a:r>
            <a:r>
              <a:rPr lang="ar-SA" sz="2000" dirty="0" err="1" smtClean="0">
                <a:cs typeface="PT Bold Heading" panose="02010400000000000000" pitchFamily="2" charset="-78"/>
              </a:rPr>
              <a:t>أ.د</a:t>
            </a:r>
            <a:r>
              <a:rPr lang="ar-SA" sz="2000" dirty="0" smtClean="0">
                <a:cs typeface="PT Bold Heading" panose="02010400000000000000" pitchFamily="2" charset="-78"/>
              </a:rPr>
              <a:t>. عبدالمنعم الحياني</a:t>
            </a:r>
          </a:p>
          <a:p>
            <a:pPr marL="342900" indent="-342900">
              <a:lnSpc>
                <a:spcPct val="200000"/>
              </a:lnSpc>
              <a:buFont typeface="Wingdings" panose="05000000000000000000" pitchFamily="2" charset="2"/>
              <a:buChar char="q"/>
            </a:pPr>
            <a:r>
              <a:rPr lang="ar-SA" sz="2000" dirty="0" smtClean="0">
                <a:cs typeface="PT Bold Heading" panose="02010400000000000000" pitchFamily="2" charset="-78"/>
              </a:rPr>
              <a:t>وكيلة الجامعة لشطر الطالبات </a:t>
            </a:r>
            <a:r>
              <a:rPr lang="ar-SA" sz="2000" dirty="0" err="1" smtClean="0">
                <a:cs typeface="PT Bold Heading" panose="02010400000000000000" pitchFamily="2" charset="-78"/>
              </a:rPr>
              <a:t>أ.د</a:t>
            </a:r>
            <a:r>
              <a:rPr lang="ar-SA" sz="2000" dirty="0" smtClean="0">
                <a:cs typeface="PT Bold Heading" panose="02010400000000000000" pitchFamily="2" charset="-78"/>
              </a:rPr>
              <a:t>. هناء عبدالله النعيم</a:t>
            </a:r>
          </a:p>
          <a:p>
            <a:pPr marL="342900" indent="-342900">
              <a:lnSpc>
                <a:spcPct val="200000"/>
              </a:lnSpc>
              <a:buFont typeface="Wingdings" panose="05000000000000000000" pitchFamily="2" charset="2"/>
              <a:buChar char="q"/>
            </a:pPr>
            <a:r>
              <a:rPr lang="ar-SA" sz="2000" dirty="0" smtClean="0">
                <a:cs typeface="PT Bold Heading" panose="02010400000000000000" pitchFamily="2" charset="-78"/>
              </a:rPr>
              <a:t>أعضاء اللجنة الدائمة للوثائق والمحفوظات بالجامعة</a:t>
            </a:r>
          </a:p>
          <a:p>
            <a:pPr marL="342900" indent="-342900">
              <a:lnSpc>
                <a:spcPct val="200000"/>
              </a:lnSpc>
              <a:buFont typeface="Wingdings" panose="05000000000000000000" pitchFamily="2" charset="2"/>
              <a:buChar char="q"/>
            </a:pPr>
            <a:r>
              <a:rPr lang="ar-SA" sz="2000" dirty="0" smtClean="0">
                <a:cs typeface="PT Bold Heading" panose="02010400000000000000" pitchFamily="2" charset="-78"/>
              </a:rPr>
              <a:t>أعضاء اللجنة التنفيذية لتقويم وثائق ومحفوظات الجامعة</a:t>
            </a:r>
          </a:p>
          <a:p>
            <a:pPr marL="342900" indent="-342900">
              <a:lnSpc>
                <a:spcPct val="200000"/>
              </a:lnSpc>
              <a:buFont typeface="Wingdings" panose="05000000000000000000" pitchFamily="2" charset="2"/>
              <a:buChar char="q"/>
            </a:pPr>
            <a:r>
              <a:rPr lang="ar-SA" sz="2000" dirty="0" smtClean="0">
                <a:cs typeface="PT Bold Heading" panose="02010400000000000000" pitchFamily="2" charset="-78"/>
              </a:rPr>
              <a:t>مشرفي ومشرفات ضباط الاتصال </a:t>
            </a:r>
          </a:p>
          <a:p>
            <a:pPr marL="342900" indent="-342900">
              <a:lnSpc>
                <a:spcPct val="200000"/>
              </a:lnSpc>
              <a:buFont typeface="Wingdings" panose="05000000000000000000" pitchFamily="2" charset="2"/>
              <a:buChar char="q"/>
            </a:pPr>
            <a:r>
              <a:rPr lang="ar-SA" sz="2000" dirty="0" smtClean="0">
                <a:cs typeface="PT Bold Heading" panose="02010400000000000000" pitchFamily="2" charset="-78"/>
              </a:rPr>
              <a:t>ضباط/ضابطات الاتصال بالجامعة</a:t>
            </a:r>
          </a:p>
          <a:p>
            <a:pPr marL="342900" indent="-342900">
              <a:lnSpc>
                <a:spcPct val="200000"/>
              </a:lnSpc>
              <a:buFont typeface="Wingdings" panose="05000000000000000000" pitchFamily="2" charset="2"/>
              <a:buChar char="q"/>
            </a:pPr>
            <a:endParaRPr lang="ar-SA" sz="2000" dirty="0">
              <a:cs typeface="PT Bold Heading" panose="02010400000000000000" pitchFamily="2" charset="-78"/>
            </a:endParaRPr>
          </a:p>
        </p:txBody>
      </p:sp>
    </p:spTree>
    <p:extLst>
      <p:ext uri="{BB962C8B-B14F-4D97-AF65-F5344CB8AC3E}">
        <p14:creationId xmlns:p14="http://schemas.microsoft.com/office/powerpoint/2010/main" val="1044820400"/>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7" name="Picture 39" descr="A close up of a map&#10;&#10;Description automatically generated">
            <a:extLst>
              <a:ext uri="{FF2B5EF4-FFF2-40B4-BE49-F238E27FC236}">
                <a16:creationId xmlns="" xmlns:a16="http://schemas.microsoft.com/office/drawing/2014/main" id="{A2D2662F-F224-4204-A224-F0E6857BF581}"/>
              </a:ext>
            </a:extLst>
          </p:cNvPr>
          <p:cNvPicPr>
            <a:picLocks noChangeAspect="1"/>
          </p:cNvPicPr>
          <p:nvPr/>
        </p:nvPicPr>
        <p:blipFill rotWithShape="1">
          <a:blip r:embed="rId2">
            <a:extLst>
              <a:ext uri="{28A0092B-C50C-407E-A947-70E740481C1C}">
                <a14:useLocalDpi xmlns:a14="http://schemas.microsoft.com/office/drawing/2010/main" val="0"/>
              </a:ext>
            </a:extLst>
          </a:blip>
          <a:srcRect l="81307"/>
          <a:stretch/>
        </p:blipFill>
        <p:spPr>
          <a:xfrm rot="10800000">
            <a:off x="-1671" y="-20425"/>
            <a:ext cx="1793801" cy="6878425"/>
          </a:xfrm>
          <a:prstGeom prst="rect">
            <a:avLst/>
          </a:prstGeom>
        </p:spPr>
      </p:pic>
      <p:pic>
        <p:nvPicPr>
          <p:cNvPr id="9" name="Picture 73" descr="C:\Users\DELL\Pictures\kau_logo.png">
            <a:extLst>
              <a:ext uri="{FF2B5EF4-FFF2-40B4-BE49-F238E27FC236}">
                <a16:creationId xmlns="" xmlns:a16="http://schemas.microsoft.com/office/drawing/2014/main" id="{8D58A905-B0A5-4A78-9DAD-76C1DEBA8204}"/>
              </a:ext>
            </a:extLst>
          </p:cNvPr>
          <p:cNvPicPr>
            <a:picLocks noChangeAspect="1" noChangeArrowheads="1"/>
          </p:cNvPicPr>
          <p:nvPr/>
        </p:nvPicPr>
        <p:blipFill>
          <a:blip r:embed="rId3" cstate="print"/>
          <a:srcRect/>
          <a:stretch>
            <a:fillRect/>
          </a:stretch>
        </p:blipFill>
        <p:spPr bwMode="auto">
          <a:xfrm>
            <a:off x="540767" y="58607"/>
            <a:ext cx="750844" cy="973087"/>
          </a:xfrm>
          <a:prstGeom prst="rect">
            <a:avLst/>
          </a:prstGeom>
          <a:ln>
            <a:noFill/>
          </a:ln>
          <a:effectLst>
            <a:outerShdw blurRad="190500" algn="tl" rotWithShape="0">
              <a:srgbClr val="000000">
                <a:alpha val="70000"/>
              </a:srgbClr>
            </a:outerShdw>
          </a:effectLst>
        </p:spPr>
      </p:pic>
      <p:sp>
        <p:nvSpPr>
          <p:cNvPr id="4" name="مربع نص 3"/>
          <p:cNvSpPr txBox="1"/>
          <p:nvPr/>
        </p:nvSpPr>
        <p:spPr>
          <a:xfrm>
            <a:off x="-2626875" y="946554"/>
            <a:ext cx="7086126" cy="307777"/>
          </a:xfrm>
          <a:prstGeom prst="rect">
            <a:avLst/>
          </a:prstGeom>
          <a:noFill/>
        </p:spPr>
        <p:txBody>
          <a:bodyPr wrap="square" rtlCol="1">
            <a:spAutoFit/>
          </a:bodyPr>
          <a:lstStyle/>
          <a:p>
            <a:pPr algn="ctr"/>
            <a:r>
              <a:rPr lang="ar-SA" sz="1400" b="1" dirty="0">
                <a:latin typeface="Sakkal Majalla" panose="02000000000000000000" pitchFamily="2" charset="-78"/>
                <a:cs typeface="Sakkal Majalla" panose="02000000000000000000" pitchFamily="2" charset="-78"/>
              </a:rPr>
              <a:t>مركز الوثائق والمحفوظات</a:t>
            </a:r>
          </a:p>
        </p:txBody>
      </p:sp>
      <p:sp>
        <p:nvSpPr>
          <p:cNvPr id="42" name="Rectangle 7">
            <a:extLst>
              <a:ext uri="{FF2B5EF4-FFF2-40B4-BE49-F238E27FC236}">
                <a16:creationId xmlns="" xmlns:a16="http://schemas.microsoft.com/office/drawing/2014/main" id="{41FE1387-3475-4DD6-B2C7-B9E228295044}"/>
              </a:ext>
            </a:extLst>
          </p:cNvPr>
          <p:cNvSpPr/>
          <p:nvPr/>
        </p:nvSpPr>
        <p:spPr>
          <a:xfrm>
            <a:off x="1924494" y="3016665"/>
            <a:ext cx="9144000" cy="835635"/>
          </a:xfrm>
          <a:custGeom>
            <a:avLst/>
            <a:gdLst>
              <a:gd name="connsiteX0" fmla="*/ 0 w 12192000"/>
              <a:gd name="connsiteY0" fmla="*/ 0 h 6858000"/>
              <a:gd name="connsiteX1" fmla="*/ 12192000 w 12192000"/>
              <a:gd name="connsiteY1" fmla="*/ 0 h 6858000"/>
              <a:gd name="connsiteX2" fmla="*/ 12192000 w 12192000"/>
              <a:gd name="connsiteY2" fmla="*/ 6858000 h 6858000"/>
              <a:gd name="connsiteX3" fmla="*/ 0 w 12192000"/>
              <a:gd name="connsiteY3" fmla="*/ 6858000 h 6858000"/>
              <a:gd name="connsiteX4" fmla="*/ 0 w 12192000"/>
              <a:gd name="connsiteY4" fmla="*/ 0 h 6858000"/>
              <a:gd name="connsiteX0" fmla="*/ 0 w 12192000"/>
              <a:gd name="connsiteY0" fmla="*/ 0 h 6858000"/>
              <a:gd name="connsiteX1" fmla="*/ 12192000 w 12192000"/>
              <a:gd name="connsiteY1" fmla="*/ 0 h 6858000"/>
              <a:gd name="connsiteX2" fmla="*/ 12192000 w 12192000"/>
              <a:gd name="connsiteY2" fmla="*/ 6858000 h 6858000"/>
              <a:gd name="connsiteX3" fmla="*/ 6096000 w 12192000"/>
              <a:gd name="connsiteY3" fmla="*/ 6849979 h 6858000"/>
              <a:gd name="connsiteX4" fmla="*/ 0 w 12192000"/>
              <a:gd name="connsiteY4" fmla="*/ 6858000 h 6858000"/>
              <a:gd name="connsiteX5" fmla="*/ 0 w 12192000"/>
              <a:gd name="connsiteY5" fmla="*/ 0 h 6858000"/>
              <a:gd name="connsiteX0" fmla="*/ 0 w 12192000"/>
              <a:gd name="connsiteY0" fmla="*/ 0 h 6858000"/>
              <a:gd name="connsiteX1" fmla="*/ 12192000 w 12192000"/>
              <a:gd name="connsiteY1" fmla="*/ 0 h 6858000"/>
              <a:gd name="connsiteX2" fmla="*/ 6096000 w 12192000"/>
              <a:gd name="connsiteY2" fmla="*/ 6849979 h 6858000"/>
              <a:gd name="connsiteX3" fmla="*/ 0 w 12192000"/>
              <a:gd name="connsiteY3" fmla="*/ 6858000 h 6858000"/>
              <a:gd name="connsiteX4" fmla="*/ 0 w 12192000"/>
              <a:gd name="connsiteY4" fmla="*/ 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6858000">
                <a:moveTo>
                  <a:pt x="0" y="0"/>
                </a:moveTo>
                <a:lnTo>
                  <a:pt x="12192000" y="0"/>
                </a:lnTo>
                <a:lnTo>
                  <a:pt x="6096000" y="6849979"/>
                </a:lnTo>
                <a:lnTo>
                  <a:pt x="0" y="6858000"/>
                </a:lnTo>
                <a:lnTo>
                  <a:pt x="0" y="0"/>
                </a:lnTo>
                <a:close/>
              </a:path>
            </a:pathLst>
          </a:custGeom>
          <a:solidFill>
            <a:schemeClr val="accent3">
              <a:alpha val="50000"/>
            </a:schemeClr>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sz="1350"/>
          </a:p>
        </p:txBody>
      </p:sp>
      <p:sp>
        <p:nvSpPr>
          <p:cNvPr id="43" name="Rectangle 42">
            <a:extLst>
              <a:ext uri="{FF2B5EF4-FFF2-40B4-BE49-F238E27FC236}">
                <a16:creationId xmlns="" xmlns:a16="http://schemas.microsoft.com/office/drawing/2014/main" id="{72064104-F6D2-46D8-AB83-D6DBCCA1FE8F}"/>
              </a:ext>
            </a:extLst>
          </p:cNvPr>
          <p:cNvSpPr/>
          <p:nvPr/>
        </p:nvSpPr>
        <p:spPr>
          <a:xfrm>
            <a:off x="7573264" y="-20425"/>
            <a:ext cx="3769981" cy="1546577"/>
          </a:xfrm>
          <a:prstGeom prst="rect">
            <a:avLst/>
          </a:prstGeom>
        </p:spPr>
        <p:txBody>
          <a:bodyPr wrap="square">
            <a:spAutoFit/>
          </a:bodyPr>
          <a:lstStyle/>
          <a:p>
            <a:pPr algn="ctr" rtl="1">
              <a:lnSpc>
                <a:spcPct val="200000"/>
              </a:lnSpc>
              <a:spcAft>
                <a:spcPts val="1000"/>
              </a:spcAft>
            </a:pPr>
            <a:r>
              <a:rPr lang="ar-SA" sz="5400" u="sng" dirty="0">
                <a:effectLst>
                  <a:outerShdw blurRad="38100" dist="38100" dir="2700000" algn="tl">
                    <a:srgbClr val="000000">
                      <a:alpha val="43137"/>
                    </a:srgbClr>
                  </a:outerShdw>
                </a:effectLst>
                <a:latin typeface="Book Antiqua" panose="02040602050305030304" pitchFamily="18" charset="0"/>
                <a:cs typeface="PT Bold Heading" panose="02010400000000000000" pitchFamily="2" charset="-78"/>
              </a:rPr>
              <a:t>الجزء الثالث</a:t>
            </a:r>
            <a:endParaRPr lang="en-GB" sz="5400" u="sng" dirty="0">
              <a:effectLst>
                <a:outerShdw blurRad="38100" dist="38100" dir="2700000" algn="tl">
                  <a:srgbClr val="000000">
                    <a:alpha val="43137"/>
                  </a:srgbClr>
                </a:outerShdw>
              </a:effectLst>
              <a:latin typeface="Book Antiqua" panose="02040602050305030304" pitchFamily="18" charset="0"/>
              <a:cs typeface="PT Bold Heading" panose="02010400000000000000" pitchFamily="2" charset="-78"/>
            </a:endParaRPr>
          </a:p>
        </p:txBody>
      </p:sp>
      <p:grpSp>
        <p:nvGrpSpPr>
          <p:cNvPr id="44" name="Group 43">
            <a:extLst>
              <a:ext uri="{FF2B5EF4-FFF2-40B4-BE49-F238E27FC236}">
                <a16:creationId xmlns="" xmlns:a16="http://schemas.microsoft.com/office/drawing/2014/main" id="{539B6161-4A99-4763-9FC5-2362745E7232}"/>
              </a:ext>
            </a:extLst>
          </p:cNvPr>
          <p:cNvGrpSpPr/>
          <p:nvPr/>
        </p:nvGrpSpPr>
        <p:grpSpPr>
          <a:xfrm>
            <a:off x="1869772" y="2712194"/>
            <a:ext cx="1516360" cy="1145779"/>
            <a:chOff x="528086" y="1271992"/>
            <a:chExt cx="1783169" cy="1347383"/>
          </a:xfrm>
        </p:grpSpPr>
        <p:sp>
          <p:nvSpPr>
            <p:cNvPr id="45" name="Freeform 45">
              <a:extLst>
                <a:ext uri="{FF2B5EF4-FFF2-40B4-BE49-F238E27FC236}">
                  <a16:creationId xmlns="" xmlns:a16="http://schemas.microsoft.com/office/drawing/2014/main" id="{2F3EB8E4-7385-4351-8E1A-27B63A594E41}"/>
                </a:ext>
              </a:extLst>
            </p:cNvPr>
            <p:cNvSpPr>
              <a:spLocks/>
            </p:cNvSpPr>
            <p:nvPr/>
          </p:nvSpPr>
          <p:spPr bwMode="auto">
            <a:xfrm>
              <a:off x="528086" y="1271992"/>
              <a:ext cx="1589734" cy="1347382"/>
            </a:xfrm>
            <a:custGeom>
              <a:avLst/>
              <a:gdLst>
                <a:gd name="T0" fmla="*/ 2708 w 2793"/>
                <a:gd name="T1" fmla="*/ 401 h 2371"/>
                <a:gd name="T2" fmla="*/ 2666 w 2793"/>
                <a:gd name="T3" fmla="*/ 361 h 2371"/>
                <a:gd name="T4" fmla="*/ 1376 w 2793"/>
                <a:gd name="T5" fmla="*/ 361 h 2371"/>
                <a:gd name="T6" fmla="*/ 1000 w 2793"/>
                <a:gd name="T7" fmla="*/ 12 h 2371"/>
                <a:gd name="T8" fmla="*/ 971 w 2793"/>
                <a:gd name="T9" fmla="*/ 0 h 2371"/>
                <a:gd name="T10" fmla="*/ 380 w 2793"/>
                <a:gd name="T11" fmla="*/ 0 h 2371"/>
                <a:gd name="T12" fmla="*/ 349 w 2793"/>
                <a:gd name="T13" fmla="*/ 14 h 2371"/>
                <a:gd name="T14" fmla="*/ 12 w 2793"/>
                <a:gd name="T15" fmla="*/ 374 h 2371"/>
                <a:gd name="T16" fmla="*/ 0 w 2793"/>
                <a:gd name="T17" fmla="*/ 405 h 2371"/>
                <a:gd name="T18" fmla="*/ 85 w 2793"/>
                <a:gd name="T19" fmla="*/ 2330 h 2371"/>
                <a:gd name="T20" fmla="*/ 127 w 2793"/>
                <a:gd name="T21" fmla="*/ 2371 h 2371"/>
                <a:gd name="T22" fmla="*/ 2750 w 2793"/>
                <a:gd name="T23" fmla="*/ 2371 h 2371"/>
                <a:gd name="T24" fmla="*/ 2781 w 2793"/>
                <a:gd name="T25" fmla="*/ 2358 h 2371"/>
                <a:gd name="T26" fmla="*/ 2793 w 2793"/>
                <a:gd name="T27" fmla="*/ 2327 h 2371"/>
                <a:gd name="T28" fmla="*/ 2708 w 2793"/>
                <a:gd name="T29" fmla="*/ 401 h 237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2793" h="2371">
                  <a:moveTo>
                    <a:pt x="2708" y="401"/>
                  </a:moveTo>
                  <a:cubicBezTo>
                    <a:pt x="2707" y="379"/>
                    <a:pt x="2688" y="361"/>
                    <a:pt x="2666" y="361"/>
                  </a:cubicBezTo>
                  <a:lnTo>
                    <a:pt x="1376" y="361"/>
                  </a:lnTo>
                  <a:lnTo>
                    <a:pt x="1000" y="12"/>
                  </a:lnTo>
                  <a:cubicBezTo>
                    <a:pt x="992" y="4"/>
                    <a:pt x="982" y="0"/>
                    <a:pt x="971" y="0"/>
                  </a:cubicBezTo>
                  <a:lnTo>
                    <a:pt x="380" y="0"/>
                  </a:lnTo>
                  <a:cubicBezTo>
                    <a:pt x="369" y="0"/>
                    <a:pt x="357" y="5"/>
                    <a:pt x="349" y="14"/>
                  </a:cubicBezTo>
                  <a:lnTo>
                    <a:pt x="12" y="374"/>
                  </a:lnTo>
                  <a:cubicBezTo>
                    <a:pt x="4" y="382"/>
                    <a:pt x="0" y="393"/>
                    <a:pt x="0" y="405"/>
                  </a:cubicBezTo>
                  <a:lnTo>
                    <a:pt x="85" y="2330"/>
                  </a:lnTo>
                  <a:cubicBezTo>
                    <a:pt x="86" y="2353"/>
                    <a:pt x="104" y="2371"/>
                    <a:pt x="127" y="2371"/>
                  </a:cubicBezTo>
                  <a:lnTo>
                    <a:pt x="2750" y="2371"/>
                  </a:lnTo>
                  <a:cubicBezTo>
                    <a:pt x="2762" y="2371"/>
                    <a:pt x="2773" y="2366"/>
                    <a:pt x="2781" y="2358"/>
                  </a:cubicBezTo>
                  <a:cubicBezTo>
                    <a:pt x="2789" y="2349"/>
                    <a:pt x="2793" y="2338"/>
                    <a:pt x="2793" y="2327"/>
                  </a:cubicBezTo>
                  <a:lnTo>
                    <a:pt x="2708" y="401"/>
                  </a:lnTo>
                  <a:close/>
                </a:path>
              </a:pathLst>
            </a:custGeom>
            <a:solidFill>
              <a:schemeClr val="accent1">
                <a:lumMod val="75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68580" tIns="34290" rIns="68580" bIns="34290" numCol="1" anchor="t" anchorCtr="0" compatLnSpc="1">
              <a:prstTxWarp prst="textNoShape">
                <a:avLst/>
              </a:prstTxWarp>
            </a:bodyPr>
            <a:lstStyle/>
            <a:p>
              <a:endParaRPr lang="en-US" sz="1350"/>
            </a:p>
          </p:txBody>
        </p:sp>
        <p:sp>
          <p:nvSpPr>
            <p:cNvPr id="46" name="Freeform 46">
              <a:extLst>
                <a:ext uri="{FF2B5EF4-FFF2-40B4-BE49-F238E27FC236}">
                  <a16:creationId xmlns="" xmlns:a16="http://schemas.microsoft.com/office/drawing/2014/main" id="{F8824FD3-3922-406A-B733-0B72EE4DFA42}"/>
                </a:ext>
              </a:extLst>
            </p:cNvPr>
            <p:cNvSpPr>
              <a:spLocks/>
            </p:cNvSpPr>
            <p:nvPr/>
          </p:nvSpPr>
          <p:spPr bwMode="auto">
            <a:xfrm>
              <a:off x="581448" y="1667758"/>
              <a:ext cx="1476339" cy="918266"/>
            </a:xfrm>
            <a:custGeom>
              <a:avLst/>
              <a:gdLst>
                <a:gd name="T0" fmla="*/ 2500 w 2593"/>
                <a:gd name="T1" fmla="*/ 1 h 1614"/>
                <a:gd name="T2" fmla="*/ 42 w 2593"/>
                <a:gd name="T3" fmla="*/ 83 h 1614"/>
                <a:gd name="T4" fmla="*/ 1 w 2593"/>
                <a:gd name="T5" fmla="*/ 126 h 1614"/>
                <a:gd name="T6" fmla="*/ 49 w 2593"/>
                <a:gd name="T7" fmla="*/ 1572 h 1614"/>
                <a:gd name="T8" fmla="*/ 92 w 2593"/>
                <a:gd name="T9" fmla="*/ 1613 h 1614"/>
                <a:gd name="T10" fmla="*/ 2551 w 2593"/>
                <a:gd name="T11" fmla="*/ 1531 h 1614"/>
                <a:gd name="T12" fmla="*/ 2592 w 2593"/>
                <a:gd name="T13" fmla="*/ 1488 h 1614"/>
                <a:gd name="T14" fmla="*/ 2544 w 2593"/>
                <a:gd name="T15" fmla="*/ 42 h 1614"/>
                <a:gd name="T16" fmla="*/ 2500 w 2593"/>
                <a:gd name="T17" fmla="*/ 1 h 16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593" h="1614">
                  <a:moveTo>
                    <a:pt x="2500" y="1"/>
                  </a:moveTo>
                  <a:lnTo>
                    <a:pt x="42" y="83"/>
                  </a:lnTo>
                  <a:cubicBezTo>
                    <a:pt x="18" y="83"/>
                    <a:pt x="0" y="103"/>
                    <a:pt x="1" y="126"/>
                  </a:cubicBezTo>
                  <a:lnTo>
                    <a:pt x="49" y="1572"/>
                  </a:lnTo>
                  <a:cubicBezTo>
                    <a:pt x="50" y="1596"/>
                    <a:pt x="69" y="1614"/>
                    <a:pt x="92" y="1613"/>
                  </a:cubicBezTo>
                  <a:lnTo>
                    <a:pt x="2551" y="1531"/>
                  </a:lnTo>
                  <a:cubicBezTo>
                    <a:pt x="2574" y="1531"/>
                    <a:pt x="2593" y="1511"/>
                    <a:pt x="2592" y="1488"/>
                  </a:cubicBezTo>
                  <a:lnTo>
                    <a:pt x="2544" y="42"/>
                  </a:lnTo>
                  <a:cubicBezTo>
                    <a:pt x="2543" y="19"/>
                    <a:pt x="2524" y="0"/>
                    <a:pt x="2500" y="1"/>
                  </a:cubicBezTo>
                  <a:close/>
                </a:path>
              </a:pathLst>
            </a:custGeom>
            <a:solidFill>
              <a:srgbClr val="E6E6E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68580" tIns="34290" rIns="68580" bIns="34290" numCol="1" anchor="t" anchorCtr="0" compatLnSpc="1">
              <a:prstTxWarp prst="textNoShape">
                <a:avLst/>
              </a:prstTxWarp>
            </a:bodyPr>
            <a:lstStyle/>
            <a:p>
              <a:endParaRPr lang="en-US" sz="1350"/>
            </a:p>
          </p:txBody>
        </p:sp>
        <p:sp>
          <p:nvSpPr>
            <p:cNvPr id="47" name="Freeform 47">
              <a:extLst>
                <a:ext uri="{FF2B5EF4-FFF2-40B4-BE49-F238E27FC236}">
                  <a16:creationId xmlns="" xmlns:a16="http://schemas.microsoft.com/office/drawing/2014/main" id="{8888517D-C06B-460A-9D5B-D9CC48AB3FF0}"/>
                </a:ext>
              </a:extLst>
            </p:cNvPr>
            <p:cNvSpPr>
              <a:spLocks/>
            </p:cNvSpPr>
            <p:nvPr/>
          </p:nvSpPr>
          <p:spPr bwMode="auto">
            <a:xfrm>
              <a:off x="632585" y="1558812"/>
              <a:ext cx="1462999" cy="893808"/>
            </a:xfrm>
            <a:custGeom>
              <a:avLst/>
              <a:gdLst>
                <a:gd name="T0" fmla="*/ 2525 w 2567"/>
                <a:gd name="T1" fmla="*/ 37 h 1569"/>
                <a:gd name="T2" fmla="*/ 65 w 2567"/>
                <a:gd name="T3" fmla="*/ 0 h 1569"/>
                <a:gd name="T4" fmla="*/ 22 w 2567"/>
                <a:gd name="T5" fmla="*/ 42 h 1569"/>
                <a:gd name="T6" fmla="*/ 0 w 2567"/>
                <a:gd name="T7" fmla="*/ 1488 h 1569"/>
                <a:gd name="T8" fmla="*/ 42 w 2567"/>
                <a:gd name="T9" fmla="*/ 1531 h 1569"/>
                <a:gd name="T10" fmla="*/ 2502 w 2567"/>
                <a:gd name="T11" fmla="*/ 1568 h 1569"/>
                <a:gd name="T12" fmla="*/ 2544 w 2567"/>
                <a:gd name="T13" fmla="*/ 1527 h 1569"/>
                <a:gd name="T14" fmla="*/ 2566 w 2567"/>
                <a:gd name="T15" fmla="*/ 80 h 1569"/>
                <a:gd name="T16" fmla="*/ 2525 w 2567"/>
                <a:gd name="T17" fmla="*/ 37 h 15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567" h="1569">
                  <a:moveTo>
                    <a:pt x="2525" y="37"/>
                  </a:moveTo>
                  <a:lnTo>
                    <a:pt x="65" y="0"/>
                  </a:lnTo>
                  <a:cubicBezTo>
                    <a:pt x="42" y="0"/>
                    <a:pt x="22" y="18"/>
                    <a:pt x="22" y="42"/>
                  </a:cubicBezTo>
                  <a:lnTo>
                    <a:pt x="0" y="1488"/>
                  </a:lnTo>
                  <a:cubicBezTo>
                    <a:pt x="0" y="1512"/>
                    <a:pt x="18" y="1531"/>
                    <a:pt x="42" y="1531"/>
                  </a:cubicBezTo>
                  <a:lnTo>
                    <a:pt x="2502" y="1568"/>
                  </a:lnTo>
                  <a:cubicBezTo>
                    <a:pt x="2525" y="1569"/>
                    <a:pt x="2544" y="1550"/>
                    <a:pt x="2544" y="1527"/>
                  </a:cubicBezTo>
                  <a:lnTo>
                    <a:pt x="2566" y="80"/>
                  </a:lnTo>
                  <a:cubicBezTo>
                    <a:pt x="2567" y="57"/>
                    <a:pt x="2548" y="38"/>
                    <a:pt x="2525" y="37"/>
                  </a:cubicBezTo>
                  <a:close/>
                </a:path>
              </a:pathLst>
            </a:custGeom>
            <a:solidFill>
              <a:srgbClr val="F2F2F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68580" tIns="34290" rIns="68580" bIns="34290" numCol="1" anchor="t" anchorCtr="0" compatLnSpc="1">
              <a:prstTxWarp prst="textNoShape">
                <a:avLst/>
              </a:prstTxWarp>
            </a:bodyPr>
            <a:lstStyle/>
            <a:p>
              <a:endParaRPr lang="en-US" sz="1350"/>
            </a:p>
          </p:txBody>
        </p:sp>
        <p:sp>
          <p:nvSpPr>
            <p:cNvPr id="48" name="Freeform 48">
              <a:extLst>
                <a:ext uri="{FF2B5EF4-FFF2-40B4-BE49-F238E27FC236}">
                  <a16:creationId xmlns="" xmlns:a16="http://schemas.microsoft.com/office/drawing/2014/main" id="{57020412-F5C4-4F0D-A26D-4414354702ED}"/>
                </a:ext>
              </a:extLst>
            </p:cNvPr>
            <p:cNvSpPr>
              <a:spLocks/>
            </p:cNvSpPr>
            <p:nvPr/>
          </p:nvSpPr>
          <p:spPr bwMode="auto">
            <a:xfrm>
              <a:off x="625916" y="1458758"/>
              <a:ext cx="1540819" cy="1036105"/>
            </a:xfrm>
            <a:custGeom>
              <a:avLst/>
              <a:gdLst>
                <a:gd name="T0" fmla="*/ 2666 w 2705"/>
                <a:gd name="T1" fmla="*/ 298 h 1821"/>
                <a:gd name="T2" fmla="*/ 223 w 2705"/>
                <a:gd name="T3" fmla="*/ 3 h 1821"/>
                <a:gd name="T4" fmla="*/ 176 w 2705"/>
                <a:gd name="T5" fmla="*/ 40 h 1821"/>
                <a:gd name="T6" fmla="*/ 3 w 2705"/>
                <a:gd name="T7" fmla="*/ 1476 h 1821"/>
                <a:gd name="T8" fmla="*/ 40 w 2705"/>
                <a:gd name="T9" fmla="*/ 1523 h 1821"/>
                <a:gd name="T10" fmla="*/ 2482 w 2705"/>
                <a:gd name="T11" fmla="*/ 1818 h 1821"/>
                <a:gd name="T12" fmla="*/ 2529 w 2705"/>
                <a:gd name="T13" fmla="*/ 1781 h 1821"/>
                <a:gd name="T14" fmla="*/ 2702 w 2705"/>
                <a:gd name="T15" fmla="*/ 345 h 1821"/>
                <a:gd name="T16" fmla="*/ 2666 w 2705"/>
                <a:gd name="T17" fmla="*/ 298 h 18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705" h="1821">
                  <a:moveTo>
                    <a:pt x="2666" y="298"/>
                  </a:moveTo>
                  <a:lnTo>
                    <a:pt x="223" y="3"/>
                  </a:lnTo>
                  <a:cubicBezTo>
                    <a:pt x="200" y="0"/>
                    <a:pt x="179" y="17"/>
                    <a:pt x="176" y="40"/>
                  </a:cubicBezTo>
                  <a:lnTo>
                    <a:pt x="3" y="1476"/>
                  </a:lnTo>
                  <a:cubicBezTo>
                    <a:pt x="0" y="1499"/>
                    <a:pt x="16" y="1520"/>
                    <a:pt x="40" y="1523"/>
                  </a:cubicBezTo>
                  <a:lnTo>
                    <a:pt x="2482" y="1818"/>
                  </a:lnTo>
                  <a:cubicBezTo>
                    <a:pt x="2505" y="1821"/>
                    <a:pt x="2526" y="1804"/>
                    <a:pt x="2529" y="1781"/>
                  </a:cubicBezTo>
                  <a:lnTo>
                    <a:pt x="2702" y="345"/>
                  </a:lnTo>
                  <a:cubicBezTo>
                    <a:pt x="2705" y="322"/>
                    <a:pt x="2689" y="301"/>
                    <a:pt x="2666" y="298"/>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68580" tIns="34290" rIns="68580" bIns="34290" numCol="1" anchor="t" anchorCtr="0" compatLnSpc="1">
              <a:prstTxWarp prst="textNoShape">
                <a:avLst/>
              </a:prstTxWarp>
            </a:bodyPr>
            <a:lstStyle/>
            <a:p>
              <a:endParaRPr lang="en-US" sz="1350"/>
            </a:p>
          </p:txBody>
        </p:sp>
        <p:sp>
          <p:nvSpPr>
            <p:cNvPr id="49" name="Freeform 49">
              <a:extLst>
                <a:ext uri="{FF2B5EF4-FFF2-40B4-BE49-F238E27FC236}">
                  <a16:creationId xmlns="" xmlns:a16="http://schemas.microsoft.com/office/drawing/2014/main" id="{18AFE562-FE99-454F-BD04-DFD231EDE014}"/>
                </a:ext>
              </a:extLst>
            </p:cNvPr>
            <p:cNvSpPr>
              <a:spLocks/>
            </p:cNvSpPr>
            <p:nvPr/>
          </p:nvSpPr>
          <p:spPr bwMode="auto">
            <a:xfrm>
              <a:off x="577001" y="1389833"/>
              <a:ext cx="1734254" cy="1229542"/>
            </a:xfrm>
            <a:custGeom>
              <a:avLst/>
              <a:gdLst>
                <a:gd name="T0" fmla="*/ 3037 w 3049"/>
                <a:gd name="T1" fmla="*/ 15 h 2162"/>
                <a:gd name="T2" fmla="*/ 3005 w 3049"/>
                <a:gd name="T3" fmla="*/ 0 h 2162"/>
                <a:gd name="T4" fmla="*/ 1699 w 3049"/>
                <a:gd name="T5" fmla="*/ 0 h 2162"/>
                <a:gd name="T6" fmla="*/ 1670 w 3049"/>
                <a:gd name="T7" fmla="*/ 11 h 2162"/>
                <a:gd name="T8" fmla="*/ 1294 w 3049"/>
                <a:gd name="T9" fmla="*/ 360 h 2162"/>
                <a:gd name="T10" fmla="*/ 382 w 3049"/>
                <a:gd name="T11" fmla="*/ 360 h 2162"/>
                <a:gd name="T12" fmla="*/ 340 w 3049"/>
                <a:gd name="T13" fmla="*/ 394 h 2162"/>
                <a:gd name="T14" fmla="*/ 3 w 3049"/>
                <a:gd name="T15" fmla="*/ 2111 h 2162"/>
                <a:gd name="T16" fmla="*/ 11 w 3049"/>
                <a:gd name="T17" fmla="*/ 2146 h 2162"/>
                <a:gd name="T18" fmla="*/ 44 w 3049"/>
                <a:gd name="T19" fmla="*/ 2162 h 2162"/>
                <a:gd name="T20" fmla="*/ 2667 w 3049"/>
                <a:gd name="T21" fmla="*/ 2162 h 2162"/>
                <a:gd name="T22" fmla="*/ 2709 w 3049"/>
                <a:gd name="T23" fmla="*/ 2126 h 2162"/>
                <a:gd name="T24" fmla="*/ 3047 w 3049"/>
                <a:gd name="T25" fmla="*/ 49 h 2162"/>
                <a:gd name="T26" fmla="*/ 3037 w 3049"/>
                <a:gd name="T27" fmla="*/ 15 h 2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3049" h="2162">
                  <a:moveTo>
                    <a:pt x="3037" y="15"/>
                  </a:moveTo>
                  <a:cubicBezTo>
                    <a:pt x="3029" y="5"/>
                    <a:pt x="3017" y="0"/>
                    <a:pt x="3005" y="0"/>
                  </a:cubicBezTo>
                  <a:lnTo>
                    <a:pt x="1699" y="0"/>
                  </a:lnTo>
                  <a:cubicBezTo>
                    <a:pt x="1688" y="0"/>
                    <a:pt x="1678" y="4"/>
                    <a:pt x="1670" y="11"/>
                  </a:cubicBezTo>
                  <a:lnTo>
                    <a:pt x="1294" y="360"/>
                  </a:lnTo>
                  <a:lnTo>
                    <a:pt x="382" y="360"/>
                  </a:lnTo>
                  <a:cubicBezTo>
                    <a:pt x="362" y="360"/>
                    <a:pt x="344" y="375"/>
                    <a:pt x="340" y="394"/>
                  </a:cubicBezTo>
                  <a:lnTo>
                    <a:pt x="3" y="2111"/>
                  </a:lnTo>
                  <a:cubicBezTo>
                    <a:pt x="0" y="2124"/>
                    <a:pt x="3" y="2137"/>
                    <a:pt x="11" y="2146"/>
                  </a:cubicBezTo>
                  <a:cubicBezTo>
                    <a:pt x="19" y="2156"/>
                    <a:pt x="31" y="2162"/>
                    <a:pt x="44" y="2162"/>
                  </a:cubicBezTo>
                  <a:lnTo>
                    <a:pt x="2667" y="2162"/>
                  </a:lnTo>
                  <a:cubicBezTo>
                    <a:pt x="2688" y="2162"/>
                    <a:pt x="2706" y="2147"/>
                    <a:pt x="2709" y="2126"/>
                  </a:cubicBezTo>
                  <a:lnTo>
                    <a:pt x="3047" y="49"/>
                  </a:lnTo>
                  <a:cubicBezTo>
                    <a:pt x="3049" y="37"/>
                    <a:pt x="3045" y="24"/>
                    <a:pt x="3037" y="15"/>
                  </a:cubicBez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68580" tIns="34290" rIns="68580" bIns="34290" numCol="1" anchor="ctr" anchorCtr="0" compatLnSpc="1">
              <a:prstTxWarp prst="textNoShape">
                <a:avLst/>
              </a:prstTxWarp>
            </a:bodyPr>
            <a:lstStyle/>
            <a:p>
              <a:pPr algn="ctr"/>
              <a:endParaRPr lang="en-US" sz="4500" b="1" dirty="0">
                <a:solidFill>
                  <a:schemeClr val="bg1"/>
                </a:solidFill>
                <a:effectLst>
                  <a:outerShdw blurRad="38100" dist="38100" dir="2700000" algn="tl">
                    <a:srgbClr val="000000">
                      <a:alpha val="43137"/>
                    </a:srgbClr>
                  </a:outerShdw>
                </a:effectLst>
              </a:endParaRPr>
            </a:p>
          </p:txBody>
        </p:sp>
        <p:sp>
          <p:nvSpPr>
            <p:cNvPr id="50" name="Freeform 50">
              <a:extLst>
                <a:ext uri="{FF2B5EF4-FFF2-40B4-BE49-F238E27FC236}">
                  <a16:creationId xmlns="" xmlns:a16="http://schemas.microsoft.com/office/drawing/2014/main" id="{9FAC56BC-3C04-42D2-B584-970A271D8581}"/>
                </a:ext>
              </a:extLst>
            </p:cNvPr>
            <p:cNvSpPr>
              <a:spLocks/>
            </p:cNvSpPr>
            <p:nvPr/>
          </p:nvSpPr>
          <p:spPr bwMode="auto">
            <a:xfrm>
              <a:off x="577001" y="2256960"/>
              <a:ext cx="1596403" cy="362415"/>
            </a:xfrm>
            <a:custGeom>
              <a:avLst/>
              <a:gdLst>
                <a:gd name="T0" fmla="*/ 11 w 2807"/>
                <a:gd name="T1" fmla="*/ 623 h 639"/>
                <a:gd name="T2" fmla="*/ 44 w 2807"/>
                <a:gd name="T3" fmla="*/ 639 h 639"/>
                <a:gd name="T4" fmla="*/ 2667 w 2807"/>
                <a:gd name="T5" fmla="*/ 639 h 639"/>
                <a:gd name="T6" fmla="*/ 2709 w 2807"/>
                <a:gd name="T7" fmla="*/ 603 h 639"/>
                <a:gd name="T8" fmla="*/ 2807 w 2807"/>
                <a:gd name="T9" fmla="*/ 0 h 639"/>
                <a:gd name="T10" fmla="*/ 3 w 2807"/>
                <a:gd name="T11" fmla="*/ 588 h 639"/>
                <a:gd name="T12" fmla="*/ 11 w 2807"/>
                <a:gd name="T13" fmla="*/ 623 h 639"/>
              </a:gdLst>
              <a:ahLst/>
              <a:cxnLst>
                <a:cxn ang="0">
                  <a:pos x="T0" y="T1"/>
                </a:cxn>
                <a:cxn ang="0">
                  <a:pos x="T2" y="T3"/>
                </a:cxn>
                <a:cxn ang="0">
                  <a:pos x="T4" y="T5"/>
                </a:cxn>
                <a:cxn ang="0">
                  <a:pos x="T6" y="T7"/>
                </a:cxn>
                <a:cxn ang="0">
                  <a:pos x="T8" y="T9"/>
                </a:cxn>
                <a:cxn ang="0">
                  <a:pos x="T10" y="T11"/>
                </a:cxn>
                <a:cxn ang="0">
                  <a:pos x="T12" y="T13"/>
                </a:cxn>
              </a:cxnLst>
              <a:rect l="0" t="0" r="r" b="b"/>
              <a:pathLst>
                <a:path w="2807" h="639">
                  <a:moveTo>
                    <a:pt x="11" y="623"/>
                  </a:moveTo>
                  <a:cubicBezTo>
                    <a:pt x="19" y="633"/>
                    <a:pt x="31" y="639"/>
                    <a:pt x="44" y="639"/>
                  </a:cubicBezTo>
                  <a:lnTo>
                    <a:pt x="2667" y="639"/>
                  </a:lnTo>
                  <a:cubicBezTo>
                    <a:pt x="2688" y="639"/>
                    <a:pt x="2706" y="624"/>
                    <a:pt x="2709" y="603"/>
                  </a:cubicBezTo>
                  <a:lnTo>
                    <a:pt x="2807" y="0"/>
                  </a:lnTo>
                  <a:lnTo>
                    <a:pt x="3" y="588"/>
                  </a:lnTo>
                  <a:cubicBezTo>
                    <a:pt x="0" y="601"/>
                    <a:pt x="3" y="614"/>
                    <a:pt x="11" y="623"/>
                  </a:cubicBezTo>
                  <a:close/>
                </a:path>
              </a:pathLst>
            </a:custGeom>
            <a:solidFill>
              <a:schemeClr val="tx1">
                <a:alpha val="25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68580" tIns="34290" rIns="68580" bIns="34290" numCol="1" anchor="t" anchorCtr="0" compatLnSpc="1">
              <a:prstTxWarp prst="textNoShape">
                <a:avLst/>
              </a:prstTxWarp>
            </a:bodyPr>
            <a:lstStyle/>
            <a:p>
              <a:endParaRPr lang="en-US" sz="1350"/>
            </a:p>
          </p:txBody>
        </p:sp>
      </p:grpSp>
      <p:sp>
        <p:nvSpPr>
          <p:cNvPr id="51" name="TextBox 50">
            <a:extLst>
              <a:ext uri="{FF2B5EF4-FFF2-40B4-BE49-F238E27FC236}">
                <a16:creationId xmlns="" xmlns:a16="http://schemas.microsoft.com/office/drawing/2014/main" id="{2E1EAC75-D4EB-40E0-A31B-7269CF78DD56}"/>
              </a:ext>
            </a:extLst>
          </p:cNvPr>
          <p:cNvSpPr txBox="1"/>
          <p:nvPr/>
        </p:nvSpPr>
        <p:spPr>
          <a:xfrm>
            <a:off x="1952964" y="2646478"/>
            <a:ext cx="8099896" cy="1565044"/>
          </a:xfrm>
          <a:prstGeom prst="rect">
            <a:avLst/>
          </a:prstGeom>
          <a:noFill/>
        </p:spPr>
        <p:txBody>
          <a:bodyPr wrap="square" lIns="0" rIns="0" rtlCol="0" anchor="b">
            <a:spAutoFit/>
          </a:bodyPr>
          <a:lstStyle/>
          <a:p>
            <a:pPr defTabSz="1244600">
              <a:lnSpc>
                <a:spcPct val="90000"/>
              </a:lnSpc>
              <a:spcBef>
                <a:spcPct val="0"/>
              </a:spcBef>
              <a:spcAft>
                <a:spcPct val="35000"/>
              </a:spcAft>
            </a:pPr>
            <a:r>
              <a:rPr lang="ar-SA" sz="4400" b="1" dirty="0">
                <a:solidFill>
                  <a:srgbClr val="002060"/>
                </a:solidFill>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rPr>
              <a:t>مهام</a:t>
            </a:r>
            <a:r>
              <a:rPr lang="ar-SA" sz="4400" b="1" dirty="0">
                <a:solidFill>
                  <a:prstClr val="black"/>
                </a:solidFill>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rPr>
              <a:t> </a:t>
            </a:r>
            <a:r>
              <a:rPr lang="ar-SA" sz="4400" b="1" dirty="0">
                <a:solidFill>
                  <a:srgbClr val="002060"/>
                </a:solidFill>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rPr>
              <a:t>مشرفي وضباط الاتصال </a:t>
            </a:r>
          </a:p>
          <a:p>
            <a:pPr defTabSz="1244600">
              <a:lnSpc>
                <a:spcPct val="90000"/>
              </a:lnSpc>
              <a:spcBef>
                <a:spcPct val="0"/>
              </a:spcBef>
              <a:spcAft>
                <a:spcPct val="35000"/>
              </a:spcAft>
            </a:pPr>
            <a:r>
              <a:rPr lang="ar-SA" sz="4400" b="1" dirty="0">
                <a:solidFill>
                  <a:srgbClr val="002060"/>
                </a:solidFill>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rPr>
              <a:t>بمركز الوثائق والمحفوظات بالجامعة </a:t>
            </a:r>
            <a:endParaRPr lang="en-GB" sz="4400" b="1" dirty="0">
              <a:solidFill>
                <a:srgbClr val="002060"/>
              </a:solidFill>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endParaRPr>
          </a:p>
        </p:txBody>
      </p:sp>
    </p:spTree>
    <p:extLst>
      <p:ext uri="{BB962C8B-B14F-4D97-AF65-F5344CB8AC3E}">
        <p14:creationId xmlns:p14="http://schemas.microsoft.com/office/powerpoint/2010/main" val="528750081"/>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7" name="Picture 39" descr="A close up of a map&#10;&#10;Description automatically generated">
            <a:extLst>
              <a:ext uri="{FF2B5EF4-FFF2-40B4-BE49-F238E27FC236}">
                <a16:creationId xmlns="" xmlns:a16="http://schemas.microsoft.com/office/drawing/2014/main" id="{A2D2662F-F224-4204-A224-F0E6857BF581}"/>
              </a:ext>
            </a:extLst>
          </p:cNvPr>
          <p:cNvPicPr>
            <a:picLocks noChangeAspect="1"/>
          </p:cNvPicPr>
          <p:nvPr/>
        </p:nvPicPr>
        <p:blipFill rotWithShape="1">
          <a:blip r:embed="rId2">
            <a:extLst>
              <a:ext uri="{28A0092B-C50C-407E-A947-70E740481C1C}">
                <a14:useLocalDpi xmlns:a14="http://schemas.microsoft.com/office/drawing/2010/main" val="0"/>
              </a:ext>
            </a:extLst>
          </a:blip>
          <a:srcRect l="81307"/>
          <a:stretch/>
        </p:blipFill>
        <p:spPr>
          <a:xfrm rot="10800000">
            <a:off x="-1671" y="-20425"/>
            <a:ext cx="1793801" cy="6878425"/>
          </a:xfrm>
          <a:prstGeom prst="rect">
            <a:avLst/>
          </a:prstGeom>
        </p:spPr>
      </p:pic>
      <p:pic>
        <p:nvPicPr>
          <p:cNvPr id="9" name="Picture 73" descr="C:\Users\DELL\Pictures\kau_logo.png">
            <a:extLst>
              <a:ext uri="{FF2B5EF4-FFF2-40B4-BE49-F238E27FC236}">
                <a16:creationId xmlns="" xmlns:a16="http://schemas.microsoft.com/office/drawing/2014/main" id="{8D58A905-B0A5-4A78-9DAD-76C1DEBA8204}"/>
              </a:ext>
            </a:extLst>
          </p:cNvPr>
          <p:cNvPicPr>
            <a:picLocks noChangeAspect="1" noChangeArrowheads="1"/>
          </p:cNvPicPr>
          <p:nvPr/>
        </p:nvPicPr>
        <p:blipFill>
          <a:blip r:embed="rId3" cstate="print"/>
          <a:srcRect/>
          <a:stretch>
            <a:fillRect/>
          </a:stretch>
        </p:blipFill>
        <p:spPr bwMode="auto">
          <a:xfrm>
            <a:off x="540767" y="58607"/>
            <a:ext cx="750844" cy="973087"/>
          </a:xfrm>
          <a:prstGeom prst="rect">
            <a:avLst/>
          </a:prstGeom>
          <a:ln>
            <a:noFill/>
          </a:ln>
          <a:effectLst>
            <a:outerShdw blurRad="190500" algn="tl" rotWithShape="0">
              <a:srgbClr val="000000">
                <a:alpha val="70000"/>
              </a:srgbClr>
            </a:outerShdw>
          </a:effectLst>
        </p:spPr>
      </p:pic>
      <p:sp>
        <p:nvSpPr>
          <p:cNvPr id="4" name="مربع نص 3"/>
          <p:cNvSpPr txBox="1"/>
          <p:nvPr/>
        </p:nvSpPr>
        <p:spPr>
          <a:xfrm>
            <a:off x="-2626875" y="946554"/>
            <a:ext cx="7086126" cy="307777"/>
          </a:xfrm>
          <a:prstGeom prst="rect">
            <a:avLst/>
          </a:prstGeom>
          <a:noFill/>
        </p:spPr>
        <p:txBody>
          <a:bodyPr wrap="square" rtlCol="1">
            <a:spAutoFit/>
          </a:bodyPr>
          <a:lstStyle/>
          <a:p>
            <a:pPr algn="ctr"/>
            <a:r>
              <a:rPr lang="ar-SA" sz="1400" b="1" dirty="0">
                <a:latin typeface="Sakkal Majalla" panose="02000000000000000000" pitchFamily="2" charset="-78"/>
                <a:cs typeface="Sakkal Majalla" panose="02000000000000000000" pitchFamily="2" charset="-78"/>
              </a:rPr>
              <a:t>مركز الوثائق والمحفوظات</a:t>
            </a:r>
          </a:p>
        </p:txBody>
      </p:sp>
      <p:cxnSp>
        <p:nvCxnSpPr>
          <p:cNvPr id="8" name="رابط مستقيم 7"/>
          <p:cNvCxnSpPr/>
          <p:nvPr/>
        </p:nvCxnSpPr>
        <p:spPr>
          <a:xfrm flipH="1">
            <a:off x="1924494" y="924309"/>
            <a:ext cx="10267509" cy="0"/>
          </a:xfrm>
          <a:prstGeom prst="line">
            <a:avLst/>
          </a:prstGeom>
        </p:spPr>
        <p:style>
          <a:lnRef idx="3">
            <a:schemeClr val="accent1"/>
          </a:lnRef>
          <a:fillRef idx="0">
            <a:schemeClr val="accent1"/>
          </a:fillRef>
          <a:effectRef idx="2">
            <a:schemeClr val="accent1"/>
          </a:effectRef>
          <a:fontRef idx="minor">
            <a:schemeClr val="tx1"/>
          </a:fontRef>
        </p:style>
      </p:cxnSp>
      <p:sp>
        <p:nvSpPr>
          <p:cNvPr id="3" name="مستطيل مستدير الزوايا 2"/>
          <p:cNvSpPr/>
          <p:nvPr/>
        </p:nvSpPr>
        <p:spPr>
          <a:xfrm>
            <a:off x="5741582" y="529646"/>
            <a:ext cx="5645889" cy="788517"/>
          </a:xfrm>
          <a:prstGeom prst="roundRect">
            <a:avLst/>
          </a:prstGeom>
          <a:gradFill flip="none" rotWithShape="1">
            <a:gsLst>
              <a:gs pos="0">
                <a:srgbClr val="35B1DE">
                  <a:shade val="30000"/>
                  <a:satMod val="115000"/>
                </a:srgbClr>
              </a:gs>
              <a:gs pos="50000">
                <a:srgbClr val="35B1DE">
                  <a:shade val="67500"/>
                  <a:satMod val="115000"/>
                </a:srgbClr>
              </a:gs>
              <a:gs pos="100000">
                <a:srgbClr val="35B1DE">
                  <a:shade val="100000"/>
                  <a:satMod val="115000"/>
                </a:srgbClr>
              </a:gs>
            </a:gsLst>
            <a:lin ang="18900000" scaled="1"/>
            <a:tileRect/>
          </a:gra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sp>
        <p:nvSpPr>
          <p:cNvPr id="10" name="مربع نص 2">
            <a:extLst>
              <a:ext uri="{FF2B5EF4-FFF2-40B4-BE49-F238E27FC236}">
                <a16:creationId xmlns="" xmlns:a16="http://schemas.microsoft.com/office/drawing/2014/main" id="{793D1835-83A4-407D-A835-9BB03D41C3BF}"/>
              </a:ext>
            </a:extLst>
          </p:cNvPr>
          <p:cNvSpPr txBox="1"/>
          <p:nvPr/>
        </p:nvSpPr>
        <p:spPr>
          <a:xfrm>
            <a:off x="5946016" y="629246"/>
            <a:ext cx="5237019" cy="523220"/>
          </a:xfrm>
          <a:prstGeom prst="rect">
            <a:avLst/>
          </a:prstGeom>
          <a:noFill/>
        </p:spPr>
        <p:txBody>
          <a:bodyPr wrap="square" rtlCol="1">
            <a:spAutoFit/>
          </a:bodyPr>
          <a:lstStyle/>
          <a:p>
            <a:pPr algn="ctr">
              <a:spcBef>
                <a:spcPct val="0"/>
              </a:spcBef>
            </a:pPr>
            <a:r>
              <a:rPr lang="ar-SA" sz="2800" dirty="0">
                <a:solidFill>
                  <a:schemeClr val="bg1"/>
                </a:solidFill>
                <a:effectLst>
                  <a:outerShdw blurRad="38100" dist="38100" dir="2700000" algn="tl">
                    <a:srgbClr val="000000">
                      <a:alpha val="43137"/>
                    </a:srgbClr>
                  </a:outerShdw>
                </a:effectLst>
                <a:cs typeface="PT Bold Heading" panose="02010400000000000000" pitchFamily="2" charset="-78"/>
              </a:rPr>
              <a:t>استمارة حصر أنواع الوثائق</a:t>
            </a:r>
            <a:endParaRPr lang="ar-SA" altLang="ar-SA" sz="2800" dirty="0">
              <a:solidFill>
                <a:schemeClr val="bg1"/>
              </a:solidFill>
              <a:effectLst>
                <a:outerShdw blurRad="38100" dist="38100" dir="2700000" algn="tl">
                  <a:srgbClr val="000000">
                    <a:alpha val="43137"/>
                  </a:srgbClr>
                </a:outerShdw>
              </a:effectLst>
              <a:cs typeface="PT Bold Heading" panose="02010400000000000000" pitchFamily="2" charset="-78"/>
            </a:endParaRPr>
          </a:p>
        </p:txBody>
      </p:sp>
      <p:sp>
        <p:nvSpPr>
          <p:cNvPr id="11" name="AutoShape 131">
            <a:extLst>
              <a:ext uri="{FF2B5EF4-FFF2-40B4-BE49-F238E27FC236}">
                <a16:creationId xmlns="" xmlns:a16="http://schemas.microsoft.com/office/drawing/2014/main" id="{AF23E46A-1141-4F44-A30A-B29EBB24B39F}"/>
              </a:ext>
            </a:extLst>
          </p:cNvPr>
          <p:cNvSpPr>
            <a:spLocks noChangeArrowheads="1"/>
          </p:cNvSpPr>
          <p:nvPr/>
        </p:nvSpPr>
        <p:spPr bwMode="auto">
          <a:xfrm>
            <a:off x="8499340" y="1465738"/>
            <a:ext cx="433387" cy="360363"/>
          </a:xfrm>
          <a:prstGeom prst="wedgeEllipseCallout">
            <a:avLst>
              <a:gd name="adj1" fmla="val 1381"/>
              <a:gd name="adj2" fmla="val 114267"/>
            </a:avLst>
          </a:prstGeom>
          <a:ln>
            <a:noFill/>
            <a:headEnd/>
            <a:tailEnd/>
          </a:ln>
          <a:effectLst/>
        </p:spPr>
        <p:style>
          <a:lnRef idx="2">
            <a:schemeClr val="accent6"/>
          </a:lnRef>
          <a:fillRef idx="1">
            <a:schemeClr val="lt1"/>
          </a:fillRef>
          <a:effectRef idx="0">
            <a:schemeClr val="accent6"/>
          </a:effectRef>
          <a:fontRef idx="minor">
            <a:schemeClr val="dk1"/>
          </a:fontRef>
        </p:style>
        <p:txBody>
          <a:bodyPr/>
          <a:lstStyle/>
          <a:p>
            <a:pPr algn="ctr">
              <a:defRPr/>
            </a:pPr>
            <a:r>
              <a:rPr lang="ar-SA" b="1" dirty="0"/>
              <a:t>1</a:t>
            </a:r>
            <a:endParaRPr lang="en-US" b="1" dirty="0"/>
          </a:p>
        </p:txBody>
      </p:sp>
      <p:sp>
        <p:nvSpPr>
          <p:cNvPr id="12" name="AutoShape 131">
            <a:extLst>
              <a:ext uri="{FF2B5EF4-FFF2-40B4-BE49-F238E27FC236}">
                <a16:creationId xmlns="" xmlns:a16="http://schemas.microsoft.com/office/drawing/2014/main" id="{9DAD6E10-878F-449F-89FA-11550132BA8C}"/>
              </a:ext>
            </a:extLst>
          </p:cNvPr>
          <p:cNvSpPr>
            <a:spLocks noChangeArrowheads="1"/>
          </p:cNvSpPr>
          <p:nvPr/>
        </p:nvSpPr>
        <p:spPr bwMode="auto">
          <a:xfrm>
            <a:off x="5906952" y="1465738"/>
            <a:ext cx="433388" cy="360363"/>
          </a:xfrm>
          <a:prstGeom prst="wedgeEllipseCallout">
            <a:avLst>
              <a:gd name="adj1" fmla="val 1381"/>
              <a:gd name="adj2" fmla="val 114267"/>
            </a:avLst>
          </a:prstGeom>
          <a:ln>
            <a:noFill/>
            <a:headEnd/>
            <a:tailEnd/>
          </a:ln>
        </p:spPr>
        <p:style>
          <a:lnRef idx="2">
            <a:schemeClr val="accent6"/>
          </a:lnRef>
          <a:fillRef idx="1">
            <a:schemeClr val="lt1"/>
          </a:fillRef>
          <a:effectRef idx="0">
            <a:schemeClr val="accent6"/>
          </a:effectRef>
          <a:fontRef idx="minor">
            <a:schemeClr val="dk1"/>
          </a:fontRef>
        </p:style>
        <p:txBody>
          <a:bodyPr/>
          <a:lstStyle/>
          <a:p>
            <a:pPr algn="ctr">
              <a:defRPr/>
            </a:pPr>
            <a:r>
              <a:rPr lang="ar-SA" b="1" dirty="0"/>
              <a:t>2</a:t>
            </a:r>
            <a:endParaRPr lang="en-US" b="1" dirty="0"/>
          </a:p>
        </p:txBody>
      </p:sp>
      <p:sp>
        <p:nvSpPr>
          <p:cNvPr id="13" name="AutoShape 131">
            <a:extLst>
              <a:ext uri="{FF2B5EF4-FFF2-40B4-BE49-F238E27FC236}">
                <a16:creationId xmlns="" xmlns:a16="http://schemas.microsoft.com/office/drawing/2014/main" id="{E9310181-098C-4259-A25F-2EF24F32DC13}"/>
              </a:ext>
            </a:extLst>
          </p:cNvPr>
          <p:cNvSpPr>
            <a:spLocks noChangeArrowheads="1"/>
          </p:cNvSpPr>
          <p:nvPr/>
        </p:nvSpPr>
        <p:spPr bwMode="auto">
          <a:xfrm>
            <a:off x="3170103" y="2832577"/>
            <a:ext cx="785813" cy="360363"/>
          </a:xfrm>
          <a:prstGeom prst="wedgeEllipseCallout">
            <a:avLst>
              <a:gd name="adj1" fmla="val 1381"/>
              <a:gd name="adj2" fmla="val 114267"/>
            </a:avLst>
          </a:prstGeom>
          <a:ln>
            <a:noFill/>
            <a:headEnd/>
            <a:tailEnd/>
          </a:ln>
        </p:spPr>
        <p:style>
          <a:lnRef idx="2">
            <a:schemeClr val="accent6"/>
          </a:lnRef>
          <a:fillRef idx="1">
            <a:schemeClr val="lt1"/>
          </a:fillRef>
          <a:effectRef idx="0">
            <a:schemeClr val="accent6"/>
          </a:effectRef>
          <a:fontRef idx="minor">
            <a:schemeClr val="dk1"/>
          </a:fontRef>
        </p:style>
        <p:txBody>
          <a:bodyPr/>
          <a:lstStyle/>
          <a:p>
            <a:pPr algn="ctr">
              <a:defRPr/>
            </a:pPr>
            <a:r>
              <a:rPr lang="ar-SA" b="1" dirty="0"/>
              <a:t>11</a:t>
            </a:r>
            <a:endParaRPr lang="en-US" b="1" dirty="0"/>
          </a:p>
        </p:txBody>
      </p:sp>
      <p:sp>
        <p:nvSpPr>
          <p:cNvPr id="14" name="AutoShape 131">
            <a:extLst>
              <a:ext uri="{FF2B5EF4-FFF2-40B4-BE49-F238E27FC236}">
                <a16:creationId xmlns="" xmlns:a16="http://schemas.microsoft.com/office/drawing/2014/main" id="{A5ABB203-E80B-497D-8482-3757406CB62C}"/>
              </a:ext>
            </a:extLst>
          </p:cNvPr>
          <p:cNvSpPr>
            <a:spLocks noChangeArrowheads="1"/>
          </p:cNvSpPr>
          <p:nvPr/>
        </p:nvSpPr>
        <p:spPr bwMode="auto">
          <a:xfrm>
            <a:off x="4609965" y="2832577"/>
            <a:ext cx="785812" cy="360363"/>
          </a:xfrm>
          <a:prstGeom prst="wedgeEllipseCallout">
            <a:avLst>
              <a:gd name="adj1" fmla="val 1381"/>
              <a:gd name="adj2" fmla="val 114267"/>
            </a:avLst>
          </a:prstGeom>
          <a:ln>
            <a:noFill/>
            <a:headEnd/>
            <a:tailEnd/>
          </a:ln>
        </p:spPr>
        <p:style>
          <a:lnRef idx="2">
            <a:schemeClr val="accent6"/>
          </a:lnRef>
          <a:fillRef idx="1">
            <a:schemeClr val="lt1"/>
          </a:fillRef>
          <a:effectRef idx="0">
            <a:schemeClr val="accent6"/>
          </a:effectRef>
          <a:fontRef idx="minor">
            <a:schemeClr val="dk1"/>
          </a:fontRef>
        </p:style>
        <p:txBody>
          <a:bodyPr/>
          <a:lstStyle/>
          <a:p>
            <a:pPr algn="ctr">
              <a:defRPr/>
            </a:pPr>
            <a:r>
              <a:rPr lang="ar-SA" b="1" dirty="0"/>
              <a:t>10</a:t>
            </a:r>
            <a:endParaRPr lang="en-US" b="1" dirty="0"/>
          </a:p>
        </p:txBody>
      </p:sp>
      <p:sp>
        <p:nvSpPr>
          <p:cNvPr id="15" name="AutoShape 131">
            <a:extLst>
              <a:ext uri="{FF2B5EF4-FFF2-40B4-BE49-F238E27FC236}">
                <a16:creationId xmlns="" xmlns:a16="http://schemas.microsoft.com/office/drawing/2014/main" id="{13E155ED-3FAA-4658-A923-A3A414379436}"/>
              </a:ext>
            </a:extLst>
          </p:cNvPr>
          <p:cNvSpPr>
            <a:spLocks noChangeArrowheads="1"/>
          </p:cNvSpPr>
          <p:nvPr/>
        </p:nvSpPr>
        <p:spPr bwMode="auto">
          <a:xfrm>
            <a:off x="5546591" y="2832577"/>
            <a:ext cx="433387" cy="360363"/>
          </a:xfrm>
          <a:prstGeom prst="wedgeEllipseCallout">
            <a:avLst>
              <a:gd name="adj1" fmla="val 1381"/>
              <a:gd name="adj2" fmla="val 114267"/>
            </a:avLst>
          </a:prstGeom>
          <a:ln>
            <a:noFill/>
            <a:headEnd/>
            <a:tailEnd/>
          </a:ln>
        </p:spPr>
        <p:style>
          <a:lnRef idx="2">
            <a:schemeClr val="accent6"/>
          </a:lnRef>
          <a:fillRef idx="1">
            <a:schemeClr val="lt1"/>
          </a:fillRef>
          <a:effectRef idx="0">
            <a:schemeClr val="accent6"/>
          </a:effectRef>
          <a:fontRef idx="minor">
            <a:schemeClr val="dk1"/>
          </a:fontRef>
        </p:style>
        <p:txBody>
          <a:bodyPr/>
          <a:lstStyle/>
          <a:p>
            <a:pPr algn="ctr">
              <a:defRPr/>
            </a:pPr>
            <a:r>
              <a:rPr lang="ar-SA" b="1" dirty="0"/>
              <a:t>9</a:t>
            </a:r>
            <a:endParaRPr lang="en-US" b="1" dirty="0"/>
          </a:p>
        </p:txBody>
      </p:sp>
      <p:sp>
        <p:nvSpPr>
          <p:cNvPr id="16" name="AutoShape 131">
            <a:extLst>
              <a:ext uri="{FF2B5EF4-FFF2-40B4-BE49-F238E27FC236}">
                <a16:creationId xmlns="" xmlns:a16="http://schemas.microsoft.com/office/drawing/2014/main" id="{D23C2A7B-BDA4-423C-A099-4889966E3038}"/>
              </a:ext>
            </a:extLst>
          </p:cNvPr>
          <p:cNvSpPr>
            <a:spLocks noChangeArrowheads="1"/>
          </p:cNvSpPr>
          <p:nvPr/>
        </p:nvSpPr>
        <p:spPr bwMode="auto">
          <a:xfrm>
            <a:off x="6194291" y="2832577"/>
            <a:ext cx="433387" cy="360363"/>
          </a:xfrm>
          <a:prstGeom prst="wedgeEllipseCallout">
            <a:avLst>
              <a:gd name="adj1" fmla="val 1381"/>
              <a:gd name="adj2" fmla="val 114267"/>
            </a:avLst>
          </a:prstGeom>
          <a:ln>
            <a:noFill/>
            <a:headEnd/>
            <a:tailEnd/>
          </a:ln>
        </p:spPr>
        <p:style>
          <a:lnRef idx="2">
            <a:schemeClr val="accent6"/>
          </a:lnRef>
          <a:fillRef idx="1">
            <a:schemeClr val="lt1"/>
          </a:fillRef>
          <a:effectRef idx="0">
            <a:schemeClr val="accent6"/>
          </a:effectRef>
          <a:fontRef idx="minor">
            <a:schemeClr val="dk1"/>
          </a:fontRef>
        </p:style>
        <p:txBody>
          <a:bodyPr/>
          <a:lstStyle/>
          <a:p>
            <a:pPr algn="ctr">
              <a:defRPr/>
            </a:pPr>
            <a:r>
              <a:rPr lang="ar-SA" b="1" dirty="0"/>
              <a:t>8</a:t>
            </a:r>
            <a:endParaRPr lang="en-US" b="1" dirty="0"/>
          </a:p>
        </p:txBody>
      </p:sp>
      <p:sp>
        <p:nvSpPr>
          <p:cNvPr id="17" name="AutoShape 131">
            <a:extLst>
              <a:ext uri="{FF2B5EF4-FFF2-40B4-BE49-F238E27FC236}">
                <a16:creationId xmlns="" xmlns:a16="http://schemas.microsoft.com/office/drawing/2014/main" id="{D97AB76B-1063-495C-8675-4FE4AB9A0B57}"/>
              </a:ext>
            </a:extLst>
          </p:cNvPr>
          <p:cNvSpPr>
            <a:spLocks noChangeArrowheads="1"/>
          </p:cNvSpPr>
          <p:nvPr/>
        </p:nvSpPr>
        <p:spPr bwMode="auto">
          <a:xfrm>
            <a:off x="6915016" y="2832577"/>
            <a:ext cx="433387" cy="360363"/>
          </a:xfrm>
          <a:prstGeom prst="wedgeEllipseCallout">
            <a:avLst>
              <a:gd name="adj1" fmla="val 1381"/>
              <a:gd name="adj2" fmla="val 114267"/>
            </a:avLst>
          </a:prstGeom>
          <a:ln>
            <a:noFill/>
            <a:headEnd/>
            <a:tailEnd/>
          </a:ln>
        </p:spPr>
        <p:style>
          <a:lnRef idx="2">
            <a:schemeClr val="accent6"/>
          </a:lnRef>
          <a:fillRef idx="1">
            <a:schemeClr val="lt1"/>
          </a:fillRef>
          <a:effectRef idx="0">
            <a:schemeClr val="accent6"/>
          </a:effectRef>
          <a:fontRef idx="minor">
            <a:schemeClr val="dk1"/>
          </a:fontRef>
        </p:style>
        <p:txBody>
          <a:bodyPr/>
          <a:lstStyle/>
          <a:p>
            <a:pPr algn="ctr">
              <a:defRPr/>
            </a:pPr>
            <a:r>
              <a:rPr lang="ar-SA" b="1" dirty="0"/>
              <a:t>7</a:t>
            </a:r>
            <a:endParaRPr lang="en-US" b="1" dirty="0"/>
          </a:p>
        </p:txBody>
      </p:sp>
      <p:sp>
        <p:nvSpPr>
          <p:cNvPr id="18" name="AutoShape 131">
            <a:extLst>
              <a:ext uri="{FF2B5EF4-FFF2-40B4-BE49-F238E27FC236}">
                <a16:creationId xmlns="" xmlns:a16="http://schemas.microsoft.com/office/drawing/2014/main" id="{EC46A7C1-F153-486B-BF6A-71C340B614FC}"/>
              </a:ext>
            </a:extLst>
          </p:cNvPr>
          <p:cNvSpPr>
            <a:spLocks noChangeArrowheads="1"/>
          </p:cNvSpPr>
          <p:nvPr/>
        </p:nvSpPr>
        <p:spPr bwMode="auto">
          <a:xfrm>
            <a:off x="7778616" y="2832577"/>
            <a:ext cx="433387" cy="360363"/>
          </a:xfrm>
          <a:prstGeom prst="wedgeEllipseCallout">
            <a:avLst>
              <a:gd name="adj1" fmla="val 1381"/>
              <a:gd name="adj2" fmla="val 114267"/>
            </a:avLst>
          </a:prstGeom>
          <a:ln>
            <a:noFill/>
            <a:headEnd/>
            <a:tailEnd/>
          </a:ln>
        </p:spPr>
        <p:style>
          <a:lnRef idx="2">
            <a:schemeClr val="accent6"/>
          </a:lnRef>
          <a:fillRef idx="1">
            <a:schemeClr val="lt1"/>
          </a:fillRef>
          <a:effectRef idx="0">
            <a:schemeClr val="accent6"/>
          </a:effectRef>
          <a:fontRef idx="minor">
            <a:schemeClr val="dk1"/>
          </a:fontRef>
        </p:style>
        <p:txBody>
          <a:bodyPr/>
          <a:lstStyle/>
          <a:p>
            <a:pPr algn="ctr">
              <a:defRPr/>
            </a:pPr>
            <a:r>
              <a:rPr lang="ar-SA" b="1" dirty="0"/>
              <a:t>6</a:t>
            </a:r>
            <a:endParaRPr lang="en-US" b="1" dirty="0"/>
          </a:p>
        </p:txBody>
      </p:sp>
      <p:sp>
        <p:nvSpPr>
          <p:cNvPr id="19" name="AutoShape 131">
            <a:extLst>
              <a:ext uri="{FF2B5EF4-FFF2-40B4-BE49-F238E27FC236}">
                <a16:creationId xmlns="" xmlns:a16="http://schemas.microsoft.com/office/drawing/2014/main" id="{9BDC5BD2-3A4E-4C72-B328-C7F39529FE87}"/>
              </a:ext>
            </a:extLst>
          </p:cNvPr>
          <p:cNvSpPr>
            <a:spLocks noChangeArrowheads="1"/>
          </p:cNvSpPr>
          <p:nvPr/>
        </p:nvSpPr>
        <p:spPr bwMode="auto">
          <a:xfrm>
            <a:off x="8786677" y="2832577"/>
            <a:ext cx="433388" cy="360363"/>
          </a:xfrm>
          <a:prstGeom prst="wedgeEllipseCallout">
            <a:avLst>
              <a:gd name="adj1" fmla="val 1381"/>
              <a:gd name="adj2" fmla="val 114267"/>
            </a:avLst>
          </a:prstGeom>
          <a:ln>
            <a:noFill/>
            <a:headEnd/>
            <a:tailEnd/>
          </a:ln>
        </p:spPr>
        <p:style>
          <a:lnRef idx="2">
            <a:schemeClr val="accent6"/>
          </a:lnRef>
          <a:fillRef idx="1">
            <a:schemeClr val="lt1"/>
          </a:fillRef>
          <a:effectRef idx="0">
            <a:schemeClr val="accent6"/>
          </a:effectRef>
          <a:fontRef idx="minor">
            <a:schemeClr val="dk1"/>
          </a:fontRef>
        </p:style>
        <p:txBody>
          <a:bodyPr/>
          <a:lstStyle/>
          <a:p>
            <a:pPr algn="ctr">
              <a:defRPr/>
            </a:pPr>
            <a:r>
              <a:rPr lang="ar-SA" b="1" dirty="0"/>
              <a:t>5</a:t>
            </a:r>
            <a:endParaRPr lang="en-US" b="1" dirty="0"/>
          </a:p>
        </p:txBody>
      </p:sp>
      <p:sp>
        <p:nvSpPr>
          <p:cNvPr id="20" name="AutoShape 131">
            <a:extLst>
              <a:ext uri="{FF2B5EF4-FFF2-40B4-BE49-F238E27FC236}">
                <a16:creationId xmlns="" xmlns:a16="http://schemas.microsoft.com/office/drawing/2014/main" id="{6B38089B-7199-4612-A60A-6BA0A83A6F3F}"/>
              </a:ext>
            </a:extLst>
          </p:cNvPr>
          <p:cNvSpPr>
            <a:spLocks noChangeArrowheads="1"/>
          </p:cNvSpPr>
          <p:nvPr/>
        </p:nvSpPr>
        <p:spPr bwMode="auto">
          <a:xfrm>
            <a:off x="9362940" y="2832577"/>
            <a:ext cx="433387" cy="360363"/>
          </a:xfrm>
          <a:prstGeom prst="wedgeEllipseCallout">
            <a:avLst>
              <a:gd name="adj1" fmla="val 1381"/>
              <a:gd name="adj2" fmla="val 114267"/>
            </a:avLst>
          </a:prstGeom>
          <a:ln>
            <a:noFill/>
            <a:headEnd/>
            <a:tailEnd/>
          </a:ln>
        </p:spPr>
        <p:style>
          <a:lnRef idx="2">
            <a:schemeClr val="accent6"/>
          </a:lnRef>
          <a:fillRef idx="1">
            <a:schemeClr val="lt1"/>
          </a:fillRef>
          <a:effectRef idx="0">
            <a:schemeClr val="accent6"/>
          </a:effectRef>
          <a:fontRef idx="minor">
            <a:schemeClr val="dk1"/>
          </a:fontRef>
        </p:style>
        <p:txBody>
          <a:bodyPr/>
          <a:lstStyle/>
          <a:p>
            <a:pPr algn="ctr">
              <a:defRPr/>
            </a:pPr>
            <a:r>
              <a:rPr lang="ar-SA" b="1" dirty="0"/>
              <a:t>4</a:t>
            </a:r>
            <a:endParaRPr lang="en-US" b="1" dirty="0"/>
          </a:p>
        </p:txBody>
      </p:sp>
      <p:sp>
        <p:nvSpPr>
          <p:cNvPr id="21" name="AutoShape 131">
            <a:extLst>
              <a:ext uri="{FF2B5EF4-FFF2-40B4-BE49-F238E27FC236}">
                <a16:creationId xmlns="" xmlns:a16="http://schemas.microsoft.com/office/drawing/2014/main" id="{BF96C5FC-413D-4F4B-B88C-22A4F10065A7}"/>
              </a:ext>
            </a:extLst>
          </p:cNvPr>
          <p:cNvSpPr>
            <a:spLocks noChangeArrowheads="1"/>
          </p:cNvSpPr>
          <p:nvPr/>
        </p:nvSpPr>
        <p:spPr bwMode="auto">
          <a:xfrm>
            <a:off x="3314566" y="1465738"/>
            <a:ext cx="433387" cy="360363"/>
          </a:xfrm>
          <a:prstGeom prst="wedgeEllipseCallout">
            <a:avLst>
              <a:gd name="adj1" fmla="val 1381"/>
              <a:gd name="adj2" fmla="val 114267"/>
            </a:avLst>
          </a:prstGeom>
          <a:ln>
            <a:noFill/>
            <a:headEnd/>
            <a:tailEnd/>
          </a:ln>
        </p:spPr>
        <p:style>
          <a:lnRef idx="2">
            <a:schemeClr val="accent6"/>
          </a:lnRef>
          <a:fillRef idx="1">
            <a:schemeClr val="lt1"/>
          </a:fillRef>
          <a:effectRef idx="0">
            <a:schemeClr val="accent6"/>
          </a:effectRef>
          <a:fontRef idx="minor">
            <a:schemeClr val="dk1"/>
          </a:fontRef>
        </p:style>
        <p:txBody>
          <a:bodyPr/>
          <a:lstStyle/>
          <a:p>
            <a:pPr algn="ctr">
              <a:defRPr/>
            </a:pPr>
            <a:r>
              <a:rPr lang="ar-SA" b="1" dirty="0"/>
              <a:t>3</a:t>
            </a:r>
            <a:endParaRPr lang="en-US" b="1" dirty="0"/>
          </a:p>
        </p:txBody>
      </p:sp>
      <p:graphicFrame>
        <p:nvGraphicFramePr>
          <p:cNvPr id="22" name="جدول 16">
            <a:extLst>
              <a:ext uri="{FF2B5EF4-FFF2-40B4-BE49-F238E27FC236}">
                <a16:creationId xmlns="" xmlns:a16="http://schemas.microsoft.com/office/drawing/2014/main" id="{FD57BF31-8640-42E2-8B3B-05C11C67485A}"/>
              </a:ext>
            </a:extLst>
          </p:cNvPr>
          <p:cNvGraphicFramePr>
            <a:graphicFrameLocks noGrp="1"/>
          </p:cNvGraphicFramePr>
          <p:nvPr>
            <p:extLst>
              <p:ext uri="{D42A27DB-BD31-4B8C-83A1-F6EECF244321}">
                <p14:modId xmlns:p14="http://schemas.microsoft.com/office/powerpoint/2010/main" val="3718562561"/>
              </p:ext>
            </p:extLst>
          </p:nvPr>
        </p:nvGraphicFramePr>
        <p:xfrm>
          <a:off x="7634149" y="2040415"/>
          <a:ext cx="2071690" cy="716666"/>
        </p:xfrm>
        <a:graphic>
          <a:graphicData uri="http://schemas.openxmlformats.org/drawingml/2006/table">
            <a:tbl>
              <a:tblPr rtl="1" firstRow="1" bandRow="1">
                <a:tableStyleId>{5C22544A-7EE6-4342-B048-85BDC9FD1C3A}</a:tableStyleId>
              </a:tblPr>
              <a:tblGrid>
                <a:gridCol w="1456035">
                  <a:extLst>
                    <a:ext uri="{9D8B030D-6E8A-4147-A177-3AD203B41FA5}">
                      <a16:colId xmlns="" xmlns:a16="http://schemas.microsoft.com/office/drawing/2014/main" val="20000"/>
                    </a:ext>
                  </a:extLst>
                </a:gridCol>
                <a:gridCol w="615655">
                  <a:extLst>
                    <a:ext uri="{9D8B030D-6E8A-4147-A177-3AD203B41FA5}">
                      <a16:colId xmlns="" xmlns:a16="http://schemas.microsoft.com/office/drawing/2014/main" val="20001"/>
                    </a:ext>
                  </a:extLst>
                </a:gridCol>
              </a:tblGrid>
              <a:tr h="335584">
                <a:tc>
                  <a:txBody>
                    <a:bodyPr/>
                    <a:lstStyle/>
                    <a:p>
                      <a:pPr marL="0" marR="0" lvl="0" indent="0" algn="ctr" defTabSz="914400" rtl="1" eaLnBrk="1" fontAlgn="auto" latinLnBrk="0" hangingPunct="1">
                        <a:lnSpc>
                          <a:spcPct val="100000"/>
                        </a:lnSpc>
                        <a:spcBef>
                          <a:spcPts val="0"/>
                        </a:spcBef>
                        <a:spcAft>
                          <a:spcPts val="0"/>
                        </a:spcAft>
                        <a:buClrTx/>
                        <a:buSzTx/>
                        <a:buFontTx/>
                        <a:buNone/>
                        <a:tabLst/>
                        <a:defRPr/>
                      </a:pPr>
                      <a:r>
                        <a:rPr kumimoji="0" lang="ar-SA" sz="1600" b="1" i="0" u="none" strike="noStrike" cap="none" normalizeH="0" baseline="0" dirty="0">
                          <a:ln>
                            <a:noFill/>
                          </a:ln>
                          <a:solidFill>
                            <a:schemeClr val="tx1"/>
                          </a:solidFill>
                          <a:effectLst/>
                          <a:latin typeface="Arial" pitchFamily="34" charset="0"/>
                          <a:cs typeface="Traditional Arabic" pitchFamily="18" charset="-78"/>
                        </a:rPr>
                        <a:t>اسم الجهاز الحكومي</a:t>
                      </a:r>
                      <a:endParaRPr kumimoji="0" lang="en-US" sz="1600" b="1" i="0" u="none" strike="noStrike" cap="none" normalizeH="0" baseline="0" dirty="0">
                        <a:ln>
                          <a:noFill/>
                        </a:ln>
                        <a:solidFill>
                          <a:schemeClr val="tx1"/>
                        </a:solidFill>
                        <a:effectLst/>
                        <a:latin typeface="Arial" pitchFamily="34" charset="0"/>
                        <a:cs typeface="Traditional Arabic" pitchFamily="18" charset="-78"/>
                      </a:endParaRPr>
                    </a:p>
                  </a:txBody>
                  <a:tcPr marL="91439" marR="91439" marT="45761" marB="4576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50000"/>
                        <a:lumOff val="50000"/>
                      </a:schemeClr>
                    </a:solidFill>
                  </a:tcPr>
                </a:tc>
                <a:tc>
                  <a:txBody>
                    <a:bodyPr/>
                    <a:lstStyle/>
                    <a:p>
                      <a:pPr algn="ctr" rtl="1"/>
                      <a:r>
                        <a:rPr kumimoji="0" lang="ar-SA" sz="1600" b="1" i="0" u="none" strike="noStrike" cap="none" normalizeH="0" baseline="0" dirty="0">
                          <a:ln>
                            <a:noFill/>
                          </a:ln>
                          <a:solidFill>
                            <a:schemeClr val="tx1"/>
                          </a:solidFill>
                          <a:effectLst/>
                          <a:latin typeface="Arial" pitchFamily="34" charset="0"/>
                          <a:cs typeface="Traditional Arabic" pitchFamily="18" charset="-78"/>
                        </a:rPr>
                        <a:t>رمزه</a:t>
                      </a:r>
                      <a:endParaRPr lang="ar-SA" sz="1600" dirty="0"/>
                    </a:p>
                  </a:txBody>
                  <a:tcPr marL="91439" marR="91439" marT="45761" marB="4576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50000"/>
                        <a:lumOff val="50000"/>
                      </a:schemeClr>
                    </a:solidFill>
                  </a:tcPr>
                </a:tc>
                <a:extLst>
                  <a:ext uri="{0D108BD9-81ED-4DB2-BD59-A6C34878D82A}">
                    <a16:rowId xmlns="" xmlns:a16="http://schemas.microsoft.com/office/drawing/2014/main" val="10000"/>
                  </a:ext>
                </a:extLst>
              </a:tr>
              <a:tr h="376003">
                <a:tc>
                  <a:txBody>
                    <a:bodyPr/>
                    <a:lstStyle/>
                    <a:p>
                      <a:pPr rtl="1"/>
                      <a:endParaRPr lang="ar-SA" sz="1900" dirty="0"/>
                    </a:p>
                  </a:txBody>
                  <a:tcPr marL="91439" marR="91439" marT="45761" marB="4576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rtl="1"/>
                      <a:endParaRPr lang="ar-SA" sz="1900" dirty="0"/>
                    </a:p>
                  </a:txBody>
                  <a:tcPr marL="91439" marR="91439" marT="45761" marB="4576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 xmlns:a16="http://schemas.microsoft.com/office/drawing/2014/main" val="10001"/>
                  </a:ext>
                </a:extLst>
              </a:tr>
            </a:tbl>
          </a:graphicData>
        </a:graphic>
      </p:graphicFrame>
      <p:graphicFrame>
        <p:nvGraphicFramePr>
          <p:cNvPr id="23" name="جدول 17">
            <a:extLst>
              <a:ext uri="{FF2B5EF4-FFF2-40B4-BE49-F238E27FC236}">
                <a16:creationId xmlns="" xmlns:a16="http://schemas.microsoft.com/office/drawing/2014/main" id="{EBAEBBCA-8B84-44E1-A5D8-9C9B0BAA1A21}"/>
              </a:ext>
            </a:extLst>
          </p:cNvPr>
          <p:cNvGraphicFramePr>
            <a:graphicFrameLocks noGrp="1"/>
          </p:cNvGraphicFramePr>
          <p:nvPr>
            <p:extLst>
              <p:ext uri="{D42A27DB-BD31-4B8C-83A1-F6EECF244321}">
                <p14:modId xmlns:p14="http://schemas.microsoft.com/office/powerpoint/2010/main" val="2094512890"/>
              </p:ext>
            </p:extLst>
          </p:nvPr>
        </p:nvGraphicFramePr>
        <p:xfrm>
          <a:off x="2449374" y="2040413"/>
          <a:ext cx="2071690" cy="639293"/>
        </p:xfrm>
        <a:graphic>
          <a:graphicData uri="http://schemas.openxmlformats.org/drawingml/2006/table">
            <a:tbl>
              <a:tblPr rtl="1" firstRow="1" bandRow="1">
                <a:tableStyleId>{5C22544A-7EE6-4342-B048-85BDC9FD1C3A}</a:tableStyleId>
              </a:tblPr>
              <a:tblGrid>
                <a:gridCol w="1456035">
                  <a:extLst>
                    <a:ext uri="{9D8B030D-6E8A-4147-A177-3AD203B41FA5}">
                      <a16:colId xmlns="" xmlns:a16="http://schemas.microsoft.com/office/drawing/2014/main" val="20000"/>
                    </a:ext>
                  </a:extLst>
                </a:gridCol>
                <a:gridCol w="615655">
                  <a:extLst>
                    <a:ext uri="{9D8B030D-6E8A-4147-A177-3AD203B41FA5}">
                      <a16:colId xmlns="" xmlns:a16="http://schemas.microsoft.com/office/drawing/2014/main" val="20001"/>
                    </a:ext>
                  </a:extLst>
                </a:gridCol>
              </a:tblGrid>
              <a:tr h="320040">
                <a:tc>
                  <a:txBody>
                    <a:bodyPr/>
                    <a:lstStyle/>
                    <a:p>
                      <a:pPr marL="0" marR="0" lvl="0" indent="0" algn="ctr" defTabSz="914400" rtl="1" eaLnBrk="1" fontAlgn="auto" latinLnBrk="0" hangingPunct="1">
                        <a:lnSpc>
                          <a:spcPct val="100000"/>
                        </a:lnSpc>
                        <a:spcBef>
                          <a:spcPts val="0"/>
                        </a:spcBef>
                        <a:spcAft>
                          <a:spcPts val="0"/>
                        </a:spcAft>
                        <a:buClrTx/>
                        <a:buSzTx/>
                        <a:buFontTx/>
                        <a:buNone/>
                        <a:tabLst/>
                        <a:defRPr/>
                      </a:pPr>
                      <a:r>
                        <a:rPr kumimoji="0" lang="ar-SA" sz="1500" b="1" i="0" u="none" strike="noStrike" cap="none" normalizeH="0" baseline="0" dirty="0">
                          <a:ln>
                            <a:noFill/>
                          </a:ln>
                          <a:solidFill>
                            <a:schemeClr val="tx1"/>
                          </a:solidFill>
                          <a:effectLst/>
                          <a:latin typeface="Arial" pitchFamily="34" charset="0"/>
                          <a:cs typeface="Traditional Arabic" pitchFamily="18" charset="-78"/>
                        </a:rPr>
                        <a:t>الوحدة الإدارية المختصة</a:t>
                      </a:r>
                      <a:endParaRPr kumimoji="0" lang="en-US" sz="1500" b="1" i="0" u="none" strike="noStrike" cap="none" normalizeH="0" baseline="0" dirty="0">
                        <a:ln>
                          <a:noFill/>
                        </a:ln>
                        <a:solidFill>
                          <a:schemeClr val="tx1"/>
                        </a:solidFill>
                        <a:effectLst/>
                        <a:latin typeface="Arial" pitchFamily="34" charset="0"/>
                        <a:cs typeface="Traditional Arabic" pitchFamily="18" charset="-78"/>
                      </a:endParaRPr>
                    </a:p>
                  </a:txBody>
                  <a:tcPr marL="91439" marR="91439">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50000"/>
                        <a:lumOff val="50000"/>
                      </a:schemeClr>
                    </a:solidFill>
                  </a:tcPr>
                </a:tc>
                <a:tc>
                  <a:txBody>
                    <a:bodyPr/>
                    <a:lstStyle/>
                    <a:p>
                      <a:pPr algn="ctr" rtl="1"/>
                      <a:r>
                        <a:rPr kumimoji="0" lang="ar-SA" sz="1500" b="1" i="0" u="none" strike="noStrike" cap="none" normalizeH="0" baseline="0" dirty="0">
                          <a:ln>
                            <a:noFill/>
                          </a:ln>
                          <a:solidFill>
                            <a:schemeClr val="tx1"/>
                          </a:solidFill>
                          <a:effectLst/>
                          <a:latin typeface="Arial" pitchFamily="34" charset="0"/>
                          <a:cs typeface="Traditional Arabic" pitchFamily="18" charset="-78"/>
                        </a:rPr>
                        <a:t>رمزها</a:t>
                      </a:r>
                      <a:endParaRPr lang="ar-SA" sz="1500" dirty="0"/>
                    </a:p>
                  </a:txBody>
                  <a:tcPr marL="91439" marR="91439">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50000"/>
                        <a:lumOff val="50000"/>
                      </a:schemeClr>
                    </a:solidFill>
                  </a:tcPr>
                </a:tc>
                <a:extLst>
                  <a:ext uri="{0D108BD9-81ED-4DB2-BD59-A6C34878D82A}">
                    <a16:rowId xmlns="" xmlns:a16="http://schemas.microsoft.com/office/drawing/2014/main" val="10000"/>
                  </a:ext>
                </a:extLst>
              </a:tr>
              <a:tr h="319253">
                <a:tc>
                  <a:txBody>
                    <a:bodyPr/>
                    <a:lstStyle/>
                    <a:p>
                      <a:pPr rtl="1"/>
                      <a:endParaRPr lang="ar-SA" sz="1300" dirty="0"/>
                    </a:p>
                  </a:txBody>
                  <a:tcPr marL="91439" marR="91439">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rtl="1"/>
                      <a:endParaRPr lang="ar-SA" sz="1300" dirty="0"/>
                    </a:p>
                  </a:txBody>
                  <a:tcPr marL="91439" marR="91439">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 xmlns:a16="http://schemas.microsoft.com/office/drawing/2014/main" val="10001"/>
                  </a:ext>
                </a:extLst>
              </a:tr>
            </a:tbl>
          </a:graphicData>
        </a:graphic>
      </p:graphicFrame>
      <p:graphicFrame>
        <p:nvGraphicFramePr>
          <p:cNvPr id="24" name="جدول 18">
            <a:extLst>
              <a:ext uri="{FF2B5EF4-FFF2-40B4-BE49-F238E27FC236}">
                <a16:creationId xmlns="" xmlns:a16="http://schemas.microsoft.com/office/drawing/2014/main" id="{6B7B705C-A24D-4288-B3D0-1AACD1066C1C}"/>
              </a:ext>
            </a:extLst>
          </p:cNvPr>
          <p:cNvGraphicFramePr>
            <a:graphicFrameLocks noGrp="1"/>
          </p:cNvGraphicFramePr>
          <p:nvPr>
            <p:extLst>
              <p:ext uri="{D42A27DB-BD31-4B8C-83A1-F6EECF244321}">
                <p14:modId xmlns:p14="http://schemas.microsoft.com/office/powerpoint/2010/main" val="1184894211"/>
              </p:ext>
            </p:extLst>
          </p:nvPr>
        </p:nvGraphicFramePr>
        <p:xfrm>
          <a:off x="5041765" y="2040415"/>
          <a:ext cx="2071688" cy="716666"/>
        </p:xfrm>
        <a:graphic>
          <a:graphicData uri="http://schemas.openxmlformats.org/drawingml/2006/table">
            <a:tbl>
              <a:tblPr rtl="1" firstRow="1" bandRow="1">
                <a:tableStyleId>{5C22544A-7EE6-4342-B048-85BDC9FD1C3A}</a:tableStyleId>
              </a:tblPr>
              <a:tblGrid>
                <a:gridCol w="1456033">
                  <a:extLst>
                    <a:ext uri="{9D8B030D-6E8A-4147-A177-3AD203B41FA5}">
                      <a16:colId xmlns="" xmlns:a16="http://schemas.microsoft.com/office/drawing/2014/main" val="20000"/>
                    </a:ext>
                  </a:extLst>
                </a:gridCol>
                <a:gridCol w="615655">
                  <a:extLst>
                    <a:ext uri="{9D8B030D-6E8A-4147-A177-3AD203B41FA5}">
                      <a16:colId xmlns="" xmlns:a16="http://schemas.microsoft.com/office/drawing/2014/main" val="20001"/>
                    </a:ext>
                  </a:extLst>
                </a:gridCol>
              </a:tblGrid>
              <a:tr h="335584">
                <a:tc>
                  <a:txBody>
                    <a:bodyPr/>
                    <a:lstStyle/>
                    <a:p>
                      <a:pPr marL="0" marR="0" lvl="0" indent="0" algn="ctr" defTabSz="914400" rtl="1" eaLnBrk="1" fontAlgn="auto" latinLnBrk="0" hangingPunct="1">
                        <a:lnSpc>
                          <a:spcPct val="100000"/>
                        </a:lnSpc>
                        <a:spcBef>
                          <a:spcPts val="0"/>
                        </a:spcBef>
                        <a:spcAft>
                          <a:spcPts val="0"/>
                        </a:spcAft>
                        <a:buClrTx/>
                        <a:buSzTx/>
                        <a:buFontTx/>
                        <a:buNone/>
                        <a:tabLst/>
                        <a:defRPr/>
                      </a:pPr>
                      <a:r>
                        <a:rPr kumimoji="0" lang="ar-SA" sz="1600" b="1" i="0" u="none" strike="noStrike" cap="none" normalizeH="0" baseline="0" dirty="0">
                          <a:ln>
                            <a:noFill/>
                          </a:ln>
                          <a:solidFill>
                            <a:schemeClr val="tx1"/>
                          </a:solidFill>
                          <a:effectLst/>
                          <a:latin typeface="Arial" pitchFamily="34" charset="0"/>
                          <a:cs typeface="Traditional Arabic" pitchFamily="18" charset="-78"/>
                        </a:rPr>
                        <a:t>النشاط الإداري</a:t>
                      </a:r>
                      <a:endParaRPr kumimoji="0" lang="en-US" sz="1600" b="1" i="0" u="none" strike="noStrike" cap="none" normalizeH="0" baseline="0" dirty="0">
                        <a:ln>
                          <a:noFill/>
                        </a:ln>
                        <a:solidFill>
                          <a:schemeClr val="tx1"/>
                        </a:solidFill>
                        <a:effectLst/>
                        <a:latin typeface="Arial" pitchFamily="34" charset="0"/>
                        <a:cs typeface="Traditional Arabic" pitchFamily="18" charset="-78"/>
                      </a:endParaRPr>
                    </a:p>
                  </a:txBody>
                  <a:tcPr marL="91439" marR="91439" marT="45761" marB="4576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50000"/>
                        <a:lumOff val="50000"/>
                      </a:schemeClr>
                    </a:solidFill>
                  </a:tcPr>
                </a:tc>
                <a:tc>
                  <a:txBody>
                    <a:bodyPr/>
                    <a:lstStyle/>
                    <a:p>
                      <a:pPr algn="ctr" rtl="1"/>
                      <a:r>
                        <a:rPr kumimoji="0" lang="ar-SA" sz="1600" b="1" i="0" u="none" strike="noStrike" cap="none" normalizeH="0" baseline="0" dirty="0">
                          <a:ln>
                            <a:noFill/>
                          </a:ln>
                          <a:solidFill>
                            <a:schemeClr val="tx1"/>
                          </a:solidFill>
                          <a:effectLst/>
                          <a:latin typeface="Arial" pitchFamily="34" charset="0"/>
                          <a:cs typeface="Traditional Arabic" pitchFamily="18" charset="-78"/>
                        </a:rPr>
                        <a:t>رمزه</a:t>
                      </a:r>
                      <a:endParaRPr lang="ar-SA" sz="1600" dirty="0"/>
                    </a:p>
                  </a:txBody>
                  <a:tcPr marL="91439" marR="91439" marT="45761" marB="4576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50000"/>
                        <a:lumOff val="50000"/>
                      </a:schemeClr>
                    </a:solidFill>
                  </a:tcPr>
                </a:tc>
                <a:extLst>
                  <a:ext uri="{0D108BD9-81ED-4DB2-BD59-A6C34878D82A}">
                    <a16:rowId xmlns="" xmlns:a16="http://schemas.microsoft.com/office/drawing/2014/main" val="10000"/>
                  </a:ext>
                </a:extLst>
              </a:tr>
              <a:tr h="376003">
                <a:tc>
                  <a:txBody>
                    <a:bodyPr/>
                    <a:lstStyle/>
                    <a:p>
                      <a:pPr rtl="1"/>
                      <a:endParaRPr lang="ar-SA" sz="1900" dirty="0"/>
                    </a:p>
                  </a:txBody>
                  <a:tcPr marL="91439" marR="91439" marT="45761" marB="4576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rtl="1"/>
                      <a:endParaRPr lang="ar-SA" sz="1900" dirty="0"/>
                    </a:p>
                  </a:txBody>
                  <a:tcPr marL="91439" marR="91439" marT="45761" marB="4576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 xmlns:a16="http://schemas.microsoft.com/office/drawing/2014/main" val="10001"/>
                  </a:ext>
                </a:extLst>
              </a:tr>
            </a:tbl>
          </a:graphicData>
        </a:graphic>
      </p:graphicFrame>
      <p:graphicFrame>
        <p:nvGraphicFramePr>
          <p:cNvPr id="25" name="جدول 19">
            <a:extLst>
              <a:ext uri="{FF2B5EF4-FFF2-40B4-BE49-F238E27FC236}">
                <a16:creationId xmlns="" xmlns:a16="http://schemas.microsoft.com/office/drawing/2014/main" id="{D99AAC9B-E75D-4ED7-A77C-81107291B2E3}"/>
              </a:ext>
            </a:extLst>
          </p:cNvPr>
          <p:cNvGraphicFramePr>
            <a:graphicFrameLocks noGrp="1"/>
          </p:cNvGraphicFramePr>
          <p:nvPr>
            <p:extLst>
              <p:ext uri="{D42A27DB-BD31-4B8C-83A1-F6EECF244321}">
                <p14:modId xmlns:p14="http://schemas.microsoft.com/office/powerpoint/2010/main" val="2478779444"/>
              </p:ext>
            </p:extLst>
          </p:nvPr>
        </p:nvGraphicFramePr>
        <p:xfrm>
          <a:off x="8570779" y="3408839"/>
          <a:ext cx="823913" cy="1868117"/>
        </p:xfrm>
        <a:graphic>
          <a:graphicData uri="http://schemas.openxmlformats.org/drawingml/2006/table">
            <a:tbl>
              <a:tblPr rtl="1" firstRow="1" bandRow="1">
                <a:tableStyleId>{5C22544A-7EE6-4342-B048-85BDC9FD1C3A}</a:tableStyleId>
              </a:tblPr>
              <a:tblGrid>
                <a:gridCol w="823913">
                  <a:extLst>
                    <a:ext uri="{9D8B030D-6E8A-4147-A177-3AD203B41FA5}">
                      <a16:colId xmlns="" xmlns:a16="http://schemas.microsoft.com/office/drawing/2014/main" val="20000"/>
                    </a:ext>
                  </a:extLst>
                </a:gridCol>
              </a:tblGrid>
              <a:tr h="725099">
                <a:tc>
                  <a:txBody>
                    <a:bodyPr/>
                    <a:lstStyle/>
                    <a:p>
                      <a:pPr marL="0" marR="0" lvl="0" indent="0" algn="ctr" defTabSz="914400" rtl="1" eaLnBrk="1" fontAlgn="auto" latinLnBrk="0" hangingPunct="1">
                        <a:lnSpc>
                          <a:spcPct val="100000"/>
                        </a:lnSpc>
                        <a:spcBef>
                          <a:spcPts val="0"/>
                        </a:spcBef>
                        <a:spcAft>
                          <a:spcPts val="0"/>
                        </a:spcAft>
                        <a:buClrTx/>
                        <a:buSzTx/>
                        <a:buFontTx/>
                        <a:buNone/>
                        <a:tabLst/>
                        <a:defRPr/>
                      </a:pPr>
                      <a:r>
                        <a:rPr kumimoji="0" lang="ar-SA" sz="1600" b="1" i="0" u="none" strike="noStrike" cap="none" normalizeH="0" baseline="0" dirty="0">
                          <a:ln>
                            <a:noFill/>
                          </a:ln>
                          <a:solidFill>
                            <a:schemeClr val="tx1"/>
                          </a:solidFill>
                          <a:effectLst/>
                          <a:latin typeface="Traditional Arabic" pitchFamily="18" charset="-78"/>
                          <a:cs typeface="Traditional Arabic" pitchFamily="18" charset="-78"/>
                        </a:rPr>
                        <a:t>اسم الوثيقة</a:t>
                      </a:r>
                      <a:endParaRPr kumimoji="0" lang="en-US" sz="1600" b="1" i="0" u="none" strike="noStrike" cap="none" normalizeH="0" baseline="0" dirty="0">
                        <a:ln>
                          <a:noFill/>
                        </a:ln>
                        <a:solidFill>
                          <a:schemeClr val="tx1"/>
                        </a:solidFill>
                        <a:effectLst/>
                        <a:latin typeface="Traditional Arabic" pitchFamily="18" charset="-78"/>
                        <a:cs typeface="Traditional Arabic" pitchFamily="18" charset="-78"/>
                      </a:endParaRPr>
                    </a:p>
                  </a:txBody>
                  <a:tcPr marL="91355" marR="91355" marT="45723" marB="4572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50000"/>
                        <a:lumOff val="50000"/>
                      </a:schemeClr>
                    </a:solidFill>
                  </a:tcPr>
                </a:tc>
                <a:extLst>
                  <a:ext uri="{0D108BD9-81ED-4DB2-BD59-A6C34878D82A}">
                    <a16:rowId xmlns="" xmlns:a16="http://schemas.microsoft.com/office/drawing/2014/main" val="10000"/>
                  </a:ext>
                </a:extLst>
              </a:tr>
              <a:tr h="375925">
                <a:tc>
                  <a:txBody>
                    <a:bodyPr/>
                    <a:lstStyle/>
                    <a:p>
                      <a:pPr rtl="1"/>
                      <a:endParaRPr lang="ar-SA" sz="1900"/>
                    </a:p>
                  </a:txBody>
                  <a:tcPr marL="91355" marR="91355" marT="45723" marB="4572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 xmlns:a16="http://schemas.microsoft.com/office/drawing/2014/main" val="10001"/>
                  </a:ext>
                </a:extLst>
              </a:tr>
              <a:tr h="375925">
                <a:tc>
                  <a:txBody>
                    <a:bodyPr/>
                    <a:lstStyle/>
                    <a:p>
                      <a:pPr rtl="1"/>
                      <a:endParaRPr lang="ar-SA" sz="1900" dirty="0"/>
                    </a:p>
                  </a:txBody>
                  <a:tcPr marL="91355" marR="91355" marT="45723" marB="4572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 xmlns:a16="http://schemas.microsoft.com/office/drawing/2014/main" val="10002"/>
                  </a:ext>
                </a:extLst>
              </a:tr>
              <a:tr h="375925">
                <a:tc>
                  <a:txBody>
                    <a:bodyPr/>
                    <a:lstStyle/>
                    <a:p>
                      <a:pPr rtl="1"/>
                      <a:endParaRPr lang="ar-SA" sz="1900" dirty="0"/>
                    </a:p>
                  </a:txBody>
                  <a:tcPr marL="91355" marR="91355" marT="45723" marB="4572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 xmlns:a16="http://schemas.microsoft.com/office/drawing/2014/main" val="10003"/>
                  </a:ext>
                </a:extLst>
              </a:tr>
            </a:tbl>
          </a:graphicData>
        </a:graphic>
      </p:graphicFrame>
      <p:graphicFrame>
        <p:nvGraphicFramePr>
          <p:cNvPr id="26" name="جدول 20">
            <a:extLst>
              <a:ext uri="{FF2B5EF4-FFF2-40B4-BE49-F238E27FC236}">
                <a16:creationId xmlns="" xmlns:a16="http://schemas.microsoft.com/office/drawing/2014/main" id="{00236046-835F-4734-87F2-0DAB495A3F14}"/>
              </a:ext>
            </a:extLst>
          </p:cNvPr>
          <p:cNvGraphicFramePr>
            <a:graphicFrameLocks noGrp="1"/>
          </p:cNvGraphicFramePr>
          <p:nvPr>
            <p:extLst>
              <p:ext uri="{D42A27DB-BD31-4B8C-83A1-F6EECF244321}">
                <p14:modId xmlns:p14="http://schemas.microsoft.com/office/powerpoint/2010/main" val="254873711"/>
              </p:ext>
            </p:extLst>
          </p:nvPr>
        </p:nvGraphicFramePr>
        <p:xfrm>
          <a:off x="7491277" y="3408840"/>
          <a:ext cx="1054100" cy="1867897"/>
        </p:xfrm>
        <a:graphic>
          <a:graphicData uri="http://schemas.openxmlformats.org/drawingml/2006/table">
            <a:tbl>
              <a:tblPr rtl="1" firstRow="1" bandRow="1">
                <a:tableStyleId>{5C22544A-7EE6-4342-B048-85BDC9FD1C3A}</a:tableStyleId>
              </a:tblPr>
              <a:tblGrid>
                <a:gridCol w="1054100">
                  <a:extLst>
                    <a:ext uri="{9D8B030D-6E8A-4147-A177-3AD203B41FA5}">
                      <a16:colId xmlns="" xmlns:a16="http://schemas.microsoft.com/office/drawing/2014/main" val="20000"/>
                    </a:ext>
                  </a:extLst>
                </a:gridCol>
              </a:tblGrid>
              <a:tr h="724939">
                <a:tc>
                  <a:txBody>
                    <a:bodyPr/>
                    <a:lstStyle/>
                    <a:p>
                      <a:pPr marL="0" marR="0" lvl="0" indent="0" algn="ctr" defTabSz="914400" rtl="1" eaLnBrk="1" fontAlgn="auto" latinLnBrk="0" hangingPunct="1">
                        <a:lnSpc>
                          <a:spcPct val="100000"/>
                        </a:lnSpc>
                        <a:spcBef>
                          <a:spcPts val="0"/>
                        </a:spcBef>
                        <a:spcAft>
                          <a:spcPts val="0"/>
                        </a:spcAft>
                        <a:buClrTx/>
                        <a:buSzTx/>
                        <a:buFontTx/>
                        <a:buNone/>
                        <a:tabLst/>
                        <a:defRPr/>
                      </a:pPr>
                      <a:r>
                        <a:rPr kumimoji="0" lang="ar-SA" sz="1600" b="1" i="0" u="none" strike="noStrike" cap="none" normalizeH="0" baseline="0" dirty="0">
                          <a:ln>
                            <a:noFill/>
                          </a:ln>
                          <a:solidFill>
                            <a:schemeClr val="tx1"/>
                          </a:solidFill>
                          <a:effectLst/>
                          <a:latin typeface="Traditional Arabic" pitchFamily="18" charset="-78"/>
                          <a:cs typeface="Traditional Arabic" pitchFamily="18" charset="-78"/>
                        </a:rPr>
                        <a:t>وصف الوثيقة والغرض منها</a:t>
                      </a:r>
                      <a:endParaRPr kumimoji="0" lang="en-US" sz="1600" b="1" i="0" u="none" strike="noStrike" cap="none" normalizeH="0" baseline="0" dirty="0">
                        <a:ln>
                          <a:noFill/>
                        </a:ln>
                        <a:solidFill>
                          <a:schemeClr val="tx1"/>
                        </a:solidFill>
                        <a:effectLst/>
                        <a:latin typeface="Traditional Arabic" pitchFamily="18" charset="-78"/>
                        <a:cs typeface="Traditional Arabic" pitchFamily="18" charset="-78"/>
                      </a:endParaRPr>
                    </a:p>
                  </a:txBody>
                  <a:tcPr marL="91379" marR="91379" marT="45713" marB="4571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50000"/>
                        <a:lumOff val="50000"/>
                      </a:schemeClr>
                    </a:solidFill>
                  </a:tcPr>
                </a:tc>
                <a:extLst>
                  <a:ext uri="{0D108BD9-81ED-4DB2-BD59-A6C34878D82A}">
                    <a16:rowId xmlns="" xmlns:a16="http://schemas.microsoft.com/office/drawing/2014/main" val="10000"/>
                  </a:ext>
                </a:extLst>
              </a:tr>
              <a:tr h="375907">
                <a:tc>
                  <a:txBody>
                    <a:bodyPr/>
                    <a:lstStyle/>
                    <a:p>
                      <a:pPr rtl="1"/>
                      <a:endParaRPr lang="ar-SA" sz="1900"/>
                    </a:p>
                  </a:txBody>
                  <a:tcPr marL="91379" marR="91379" marT="45713" marB="4571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 xmlns:a16="http://schemas.microsoft.com/office/drawing/2014/main" val="10001"/>
                  </a:ext>
                </a:extLst>
              </a:tr>
              <a:tr h="375907">
                <a:tc>
                  <a:txBody>
                    <a:bodyPr/>
                    <a:lstStyle/>
                    <a:p>
                      <a:pPr rtl="1"/>
                      <a:endParaRPr lang="ar-SA" sz="1900" dirty="0"/>
                    </a:p>
                  </a:txBody>
                  <a:tcPr marL="91379" marR="91379" marT="45713" marB="4571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 xmlns:a16="http://schemas.microsoft.com/office/drawing/2014/main" val="10002"/>
                  </a:ext>
                </a:extLst>
              </a:tr>
              <a:tr h="375907">
                <a:tc>
                  <a:txBody>
                    <a:bodyPr/>
                    <a:lstStyle/>
                    <a:p>
                      <a:pPr rtl="1"/>
                      <a:endParaRPr lang="ar-SA" sz="1900" dirty="0"/>
                    </a:p>
                  </a:txBody>
                  <a:tcPr marL="91379" marR="91379" marT="45713" marB="4571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 xmlns:a16="http://schemas.microsoft.com/office/drawing/2014/main" val="10003"/>
                  </a:ext>
                </a:extLst>
              </a:tr>
            </a:tbl>
          </a:graphicData>
        </a:graphic>
      </p:graphicFrame>
      <p:graphicFrame>
        <p:nvGraphicFramePr>
          <p:cNvPr id="27" name="جدول 21">
            <a:extLst>
              <a:ext uri="{FF2B5EF4-FFF2-40B4-BE49-F238E27FC236}">
                <a16:creationId xmlns="" xmlns:a16="http://schemas.microsoft.com/office/drawing/2014/main" id="{93B75C36-294C-406E-B4E0-5F5D54E3A3F0}"/>
              </a:ext>
            </a:extLst>
          </p:cNvPr>
          <p:cNvGraphicFramePr>
            <a:graphicFrameLocks noGrp="1"/>
          </p:cNvGraphicFramePr>
          <p:nvPr>
            <p:extLst>
              <p:ext uri="{D42A27DB-BD31-4B8C-83A1-F6EECF244321}">
                <p14:modId xmlns:p14="http://schemas.microsoft.com/office/powerpoint/2010/main" val="2930967604"/>
              </p:ext>
            </p:extLst>
          </p:nvPr>
        </p:nvGraphicFramePr>
        <p:xfrm>
          <a:off x="6843577" y="3408840"/>
          <a:ext cx="615951" cy="1867897"/>
        </p:xfrm>
        <a:graphic>
          <a:graphicData uri="http://schemas.openxmlformats.org/drawingml/2006/table">
            <a:tbl>
              <a:tblPr rtl="1" firstRow="1" bandRow="1">
                <a:tableStyleId>{5C22544A-7EE6-4342-B048-85BDC9FD1C3A}</a:tableStyleId>
              </a:tblPr>
              <a:tblGrid>
                <a:gridCol w="615951">
                  <a:extLst>
                    <a:ext uri="{9D8B030D-6E8A-4147-A177-3AD203B41FA5}">
                      <a16:colId xmlns="" xmlns:a16="http://schemas.microsoft.com/office/drawing/2014/main" val="20000"/>
                    </a:ext>
                  </a:extLst>
                </a:gridCol>
              </a:tblGrid>
              <a:tr h="724939">
                <a:tc>
                  <a:txBody>
                    <a:bodyPr/>
                    <a:lstStyle/>
                    <a:p>
                      <a:pPr marL="0" marR="0" lvl="0" indent="0" algn="ctr" defTabSz="914400" rtl="1" eaLnBrk="1" fontAlgn="auto" latinLnBrk="0" hangingPunct="1">
                        <a:lnSpc>
                          <a:spcPct val="100000"/>
                        </a:lnSpc>
                        <a:spcBef>
                          <a:spcPts val="0"/>
                        </a:spcBef>
                        <a:spcAft>
                          <a:spcPts val="0"/>
                        </a:spcAft>
                        <a:buClrTx/>
                        <a:buSzTx/>
                        <a:buFontTx/>
                        <a:buNone/>
                        <a:tabLst/>
                        <a:defRPr/>
                      </a:pPr>
                      <a:r>
                        <a:rPr kumimoji="0" lang="ar-SA" sz="1600" b="1" i="0" u="none" strike="noStrike" cap="none" normalizeH="0" baseline="0" dirty="0">
                          <a:ln>
                            <a:noFill/>
                          </a:ln>
                          <a:solidFill>
                            <a:schemeClr val="tx1"/>
                          </a:solidFill>
                          <a:effectLst/>
                          <a:latin typeface="Traditional Arabic" pitchFamily="18" charset="-78"/>
                          <a:cs typeface="Traditional Arabic" pitchFamily="18" charset="-78"/>
                        </a:rPr>
                        <a:t>وعاء الوثيقة</a:t>
                      </a:r>
                      <a:endParaRPr kumimoji="0" lang="en-US" sz="1600" b="1" i="0" u="none" strike="noStrike" cap="none" normalizeH="0" baseline="0" dirty="0">
                        <a:ln>
                          <a:noFill/>
                        </a:ln>
                        <a:solidFill>
                          <a:schemeClr val="tx1"/>
                        </a:solidFill>
                        <a:effectLst/>
                        <a:latin typeface="Traditional Arabic" pitchFamily="18" charset="-78"/>
                        <a:cs typeface="Traditional Arabic" pitchFamily="18" charset="-78"/>
                      </a:endParaRPr>
                    </a:p>
                  </a:txBody>
                  <a:tcPr marL="91392" marR="91392" marT="45713" marB="4571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50000"/>
                        <a:lumOff val="50000"/>
                      </a:schemeClr>
                    </a:solidFill>
                  </a:tcPr>
                </a:tc>
                <a:extLst>
                  <a:ext uri="{0D108BD9-81ED-4DB2-BD59-A6C34878D82A}">
                    <a16:rowId xmlns="" xmlns:a16="http://schemas.microsoft.com/office/drawing/2014/main" val="10000"/>
                  </a:ext>
                </a:extLst>
              </a:tr>
              <a:tr h="375907">
                <a:tc>
                  <a:txBody>
                    <a:bodyPr/>
                    <a:lstStyle/>
                    <a:p>
                      <a:pPr rtl="1"/>
                      <a:endParaRPr lang="ar-SA" sz="1900"/>
                    </a:p>
                  </a:txBody>
                  <a:tcPr marL="91392" marR="91392" marT="45713" marB="4571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 xmlns:a16="http://schemas.microsoft.com/office/drawing/2014/main" val="10001"/>
                  </a:ext>
                </a:extLst>
              </a:tr>
              <a:tr h="375907">
                <a:tc>
                  <a:txBody>
                    <a:bodyPr/>
                    <a:lstStyle/>
                    <a:p>
                      <a:pPr rtl="1"/>
                      <a:endParaRPr lang="ar-SA" sz="1900"/>
                    </a:p>
                  </a:txBody>
                  <a:tcPr marL="91392" marR="91392" marT="45713" marB="4571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 xmlns:a16="http://schemas.microsoft.com/office/drawing/2014/main" val="10002"/>
                  </a:ext>
                </a:extLst>
              </a:tr>
              <a:tr h="375907">
                <a:tc>
                  <a:txBody>
                    <a:bodyPr/>
                    <a:lstStyle/>
                    <a:p>
                      <a:pPr rtl="1"/>
                      <a:endParaRPr lang="ar-SA" sz="1900" dirty="0"/>
                    </a:p>
                  </a:txBody>
                  <a:tcPr marL="91392" marR="91392" marT="45713" marB="4571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 xmlns:a16="http://schemas.microsoft.com/office/drawing/2014/main" val="10003"/>
                  </a:ext>
                </a:extLst>
              </a:tr>
            </a:tbl>
          </a:graphicData>
        </a:graphic>
      </p:graphicFrame>
      <p:graphicFrame>
        <p:nvGraphicFramePr>
          <p:cNvPr id="28" name="جدول 22">
            <a:extLst>
              <a:ext uri="{FF2B5EF4-FFF2-40B4-BE49-F238E27FC236}">
                <a16:creationId xmlns="" xmlns:a16="http://schemas.microsoft.com/office/drawing/2014/main" id="{45C8E785-7261-4B40-B504-3A226E3ABBEA}"/>
              </a:ext>
            </a:extLst>
          </p:cNvPr>
          <p:cNvGraphicFramePr>
            <a:graphicFrameLocks noGrp="1"/>
          </p:cNvGraphicFramePr>
          <p:nvPr>
            <p:extLst>
              <p:ext uri="{D42A27DB-BD31-4B8C-83A1-F6EECF244321}">
                <p14:modId xmlns:p14="http://schemas.microsoft.com/office/powerpoint/2010/main" val="1502263425"/>
              </p:ext>
            </p:extLst>
          </p:nvPr>
        </p:nvGraphicFramePr>
        <p:xfrm>
          <a:off x="6122853" y="3408840"/>
          <a:ext cx="657225" cy="1867897"/>
        </p:xfrm>
        <a:graphic>
          <a:graphicData uri="http://schemas.openxmlformats.org/drawingml/2006/table">
            <a:tbl>
              <a:tblPr rtl="1" firstRow="1" bandRow="1">
                <a:tableStyleId>{5C22544A-7EE6-4342-B048-85BDC9FD1C3A}</a:tableStyleId>
              </a:tblPr>
              <a:tblGrid>
                <a:gridCol w="657225">
                  <a:extLst>
                    <a:ext uri="{9D8B030D-6E8A-4147-A177-3AD203B41FA5}">
                      <a16:colId xmlns="" xmlns:a16="http://schemas.microsoft.com/office/drawing/2014/main" val="20000"/>
                    </a:ext>
                  </a:extLst>
                </a:gridCol>
              </a:tblGrid>
              <a:tr h="724939">
                <a:tc>
                  <a:txBody>
                    <a:bodyPr/>
                    <a:lstStyle/>
                    <a:p>
                      <a:pPr marL="0" marR="0" lvl="0" indent="0" algn="ctr" defTabSz="914400" rtl="1" eaLnBrk="1" fontAlgn="auto" latinLnBrk="0" hangingPunct="1">
                        <a:lnSpc>
                          <a:spcPct val="100000"/>
                        </a:lnSpc>
                        <a:spcBef>
                          <a:spcPts val="0"/>
                        </a:spcBef>
                        <a:spcAft>
                          <a:spcPts val="0"/>
                        </a:spcAft>
                        <a:buClrTx/>
                        <a:buSzTx/>
                        <a:buFontTx/>
                        <a:buNone/>
                        <a:tabLst/>
                        <a:defRPr/>
                      </a:pPr>
                      <a:r>
                        <a:rPr kumimoji="0" lang="ar-SA" sz="1600" b="1" i="0" u="none" strike="noStrike" cap="none" normalizeH="0" baseline="0" dirty="0">
                          <a:ln>
                            <a:noFill/>
                          </a:ln>
                          <a:solidFill>
                            <a:schemeClr val="tx1"/>
                          </a:solidFill>
                          <a:effectLst/>
                          <a:latin typeface="Traditional Arabic" pitchFamily="18" charset="-78"/>
                          <a:cs typeface="Traditional Arabic" pitchFamily="18" charset="-78"/>
                        </a:rPr>
                        <a:t>فئة الحفظ</a:t>
                      </a:r>
                      <a:endParaRPr kumimoji="0" lang="en-US" sz="1600" b="1" i="0" u="none" strike="noStrike" cap="none" normalizeH="0" baseline="0" dirty="0">
                        <a:ln>
                          <a:noFill/>
                        </a:ln>
                        <a:solidFill>
                          <a:schemeClr val="tx1"/>
                        </a:solidFill>
                        <a:effectLst/>
                        <a:latin typeface="Traditional Arabic" pitchFamily="18" charset="-78"/>
                        <a:cs typeface="Traditional Arabic" pitchFamily="18" charset="-78"/>
                      </a:endParaRPr>
                    </a:p>
                  </a:txBody>
                  <a:tcPr marL="91339" marR="91339" marT="45713" marB="4571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50000"/>
                        <a:lumOff val="50000"/>
                      </a:schemeClr>
                    </a:solidFill>
                  </a:tcPr>
                </a:tc>
                <a:extLst>
                  <a:ext uri="{0D108BD9-81ED-4DB2-BD59-A6C34878D82A}">
                    <a16:rowId xmlns="" xmlns:a16="http://schemas.microsoft.com/office/drawing/2014/main" val="10000"/>
                  </a:ext>
                </a:extLst>
              </a:tr>
              <a:tr h="375907">
                <a:tc>
                  <a:txBody>
                    <a:bodyPr/>
                    <a:lstStyle/>
                    <a:p>
                      <a:pPr rtl="1"/>
                      <a:endParaRPr lang="ar-SA" sz="1900"/>
                    </a:p>
                  </a:txBody>
                  <a:tcPr marL="91339" marR="91339" marT="45713" marB="4571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 xmlns:a16="http://schemas.microsoft.com/office/drawing/2014/main" val="10001"/>
                  </a:ext>
                </a:extLst>
              </a:tr>
              <a:tr h="375907">
                <a:tc>
                  <a:txBody>
                    <a:bodyPr/>
                    <a:lstStyle/>
                    <a:p>
                      <a:pPr rtl="1"/>
                      <a:endParaRPr lang="ar-SA" sz="1900" dirty="0"/>
                    </a:p>
                  </a:txBody>
                  <a:tcPr marL="91339" marR="91339" marT="45713" marB="4571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 xmlns:a16="http://schemas.microsoft.com/office/drawing/2014/main" val="10002"/>
                  </a:ext>
                </a:extLst>
              </a:tr>
              <a:tr h="375907">
                <a:tc>
                  <a:txBody>
                    <a:bodyPr/>
                    <a:lstStyle/>
                    <a:p>
                      <a:pPr rtl="1"/>
                      <a:endParaRPr lang="ar-SA" sz="1900" dirty="0"/>
                    </a:p>
                  </a:txBody>
                  <a:tcPr marL="91339" marR="91339" marT="45713" marB="4571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 xmlns:a16="http://schemas.microsoft.com/office/drawing/2014/main" val="10003"/>
                  </a:ext>
                </a:extLst>
              </a:tr>
            </a:tbl>
          </a:graphicData>
        </a:graphic>
      </p:graphicFrame>
      <p:graphicFrame>
        <p:nvGraphicFramePr>
          <p:cNvPr id="29" name="جدول 23">
            <a:extLst>
              <a:ext uri="{FF2B5EF4-FFF2-40B4-BE49-F238E27FC236}">
                <a16:creationId xmlns="" xmlns:a16="http://schemas.microsoft.com/office/drawing/2014/main" id="{FCCF8052-5567-4B4B-A3D5-134261CFC576}"/>
              </a:ext>
            </a:extLst>
          </p:cNvPr>
          <p:cNvGraphicFramePr>
            <a:graphicFrameLocks noGrp="1"/>
          </p:cNvGraphicFramePr>
          <p:nvPr>
            <p:extLst>
              <p:ext uri="{D42A27DB-BD31-4B8C-83A1-F6EECF244321}">
                <p14:modId xmlns:p14="http://schemas.microsoft.com/office/powerpoint/2010/main" val="2378085172"/>
              </p:ext>
            </p:extLst>
          </p:nvPr>
        </p:nvGraphicFramePr>
        <p:xfrm>
          <a:off x="5402126" y="3408840"/>
          <a:ext cx="681039" cy="1867897"/>
        </p:xfrm>
        <a:graphic>
          <a:graphicData uri="http://schemas.openxmlformats.org/drawingml/2006/table">
            <a:tbl>
              <a:tblPr rtl="1" firstRow="1" bandRow="1">
                <a:tableStyleId>{5C22544A-7EE6-4342-B048-85BDC9FD1C3A}</a:tableStyleId>
              </a:tblPr>
              <a:tblGrid>
                <a:gridCol w="681039">
                  <a:extLst>
                    <a:ext uri="{9D8B030D-6E8A-4147-A177-3AD203B41FA5}">
                      <a16:colId xmlns="" xmlns:a16="http://schemas.microsoft.com/office/drawing/2014/main" val="20000"/>
                    </a:ext>
                  </a:extLst>
                </a:gridCol>
              </a:tblGrid>
              <a:tr h="724939">
                <a:tc>
                  <a:txBody>
                    <a:bodyPr/>
                    <a:lstStyle/>
                    <a:p>
                      <a:pPr marL="0" marR="0" lvl="0" indent="0" algn="ctr" defTabSz="914400" rtl="1" eaLnBrk="1" fontAlgn="auto" latinLnBrk="0" hangingPunct="1">
                        <a:lnSpc>
                          <a:spcPct val="100000"/>
                        </a:lnSpc>
                        <a:spcBef>
                          <a:spcPts val="0"/>
                        </a:spcBef>
                        <a:spcAft>
                          <a:spcPts val="0"/>
                        </a:spcAft>
                        <a:buClrTx/>
                        <a:buSzTx/>
                        <a:buFontTx/>
                        <a:buNone/>
                        <a:tabLst/>
                        <a:defRPr/>
                      </a:pPr>
                      <a:r>
                        <a:rPr kumimoji="0" lang="ar-SA" sz="1600" b="1" i="0" u="none" strike="noStrike" cap="none" normalizeH="0" baseline="0" dirty="0">
                          <a:ln>
                            <a:noFill/>
                          </a:ln>
                          <a:solidFill>
                            <a:schemeClr val="tx1"/>
                          </a:solidFill>
                          <a:effectLst/>
                          <a:latin typeface="Traditional Arabic" pitchFamily="18" charset="-78"/>
                          <a:cs typeface="Traditional Arabic" pitchFamily="18" charset="-78"/>
                        </a:rPr>
                        <a:t>مكان الحفظ</a:t>
                      </a:r>
                      <a:endParaRPr kumimoji="0" lang="en-US" sz="1600" b="1" i="0" u="none" strike="noStrike" cap="none" normalizeH="0" baseline="0" dirty="0">
                        <a:ln>
                          <a:noFill/>
                        </a:ln>
                        <a:solidFill>
                          <a:schemeClr val="tx1"/>
                        </a:solidFill>
                        <a:effectLst/>
                        <a:latin typeface="Traditional Arabic" pitchFamily="18" charset="-78"/>
                        <a:cs typeface="Traditional Arabic" pitchFamily="18" charset="-78"/>
                      </a:endParaRPr>
                    </a:p>
                  </a:txBody>
                  <a:tcPr marL="91475" marR="91475" marT="45713" marB="4571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50000"/>
                        <a:lumOff val="50000"/>
                      </a:schemeClr>
                    </a:solidFill>
                  </a:tcPr>
                </a:tc>
                <a:extLst>
                  <a:ext uri="{0D108BD9-81ED-4DB2-BD59-A6C34878D82A}">
                    <a16:rowId xmlns="" xmlns:a16="http://schemas.microsoft.com/office/drawing/2014/main" val="10000"/>
                  </a:ext>
                </a:extLst>
              </a:tr>
              <a:tr h="375907">
                <a:tc>
                  <a:txBody>
                    <a:bodyPr/>
                    <a:lstStyle/>
                    <a:p>
                      <a:pPr rtl="1"/>
                      <a:endParaRPr lang="ar-SA" sz="1900"/>
                    </a:p>
                  </a:txBody>
                  <a:tcPr marL="91475" marR="91475" marT="45713" marB="4571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 xmlns:a16="http://schemas.microsoft.com/office/drawing/2014/main" val="10001"/>
                  </a:ext>
                </a:extLst>
              </a:tr>
              <a:tr h="375907">
                <a:tc>
                  <a:txBody>
                    <a:bodyPr/>
                    <a:lstStyle/>
                    <a:p>
                      <a:pPr rtl="1"/>
                      <a:endParaRPr lang="ar-SA" sz="1900"/>
                    </a:p>
                  </a:txBody>
                  <a:tcPr marL="91475" marR="91475" marT="45713" marB="4571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 xmlns:a16="http://schemas.microsoft.com/office/drawing/2014/main" val="10002"/>
                  </a:ext>
                </a:extLst>
              </a:tr>
              <a:tr h="375907">
                <a:tc>
                  <a:txBody>
                    <a:bodyPr/>
                    <a:lstStyle/>
                    <a:p>
                      <a:pPr rtl="1"/>
                      <a:endParaRPr lang="ar-SA" sz="1900" dirty="0"/>
                    </a:p>
                  </a:txBody>
                  <a:tcPr marL="91475" marR="91475" marT="45713" marB="4571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 xmlns:a16="http://schemas.microsoft.com/office/drawing/2014/main" val="10003"/>
                  </a:ext>
                </a:extLst>
              </a:tr>
            </a:tbl>
          </a:graphicData>
        </a:graphic>
      </p:graphicFrame>
      <p:graphicFrame>
        <p:nvGraphicFramePr>
          <p:cNvPr id="30" name="جدول 24">
            <a:extLst>
              <a:ext uri="{FF2B5EF4-FFF2-40B4-BE49-F238E27FC236}">
                <a16:creationId xmlns="" xmlns:a16="http://schemas.microsoft.com/office/drawing/2014/main" id="{2ACB3725-DEF7-4C23-9453-8E8A6D578B59}"/>
              </a:ext>
            </a:extLst>
          </p:cNvPr>
          <p:cNvGraphicFramePr>
            <a:graphicFrameLocks noGrp="1"/>
          </p:cNvGraphicFramePr>
          <p:nvPr>
            <p:extLst>
              <p:ext uri="{D42A27DB-BD31-4B8C-83A1-F6EECF244321}">
                <p14:modId xmlns:p14="http://schemas.microsoft.com/office/powerpoint/2010/main" val="3451319500"/>
              </p:ext>
            </p:extLst>
          </p:nvPr>
        </p:nvGraphicFramePr>
        <p:xfrm>
          <a:off x="4609966" y="3408840"/>
          <a:ext cx="752475" cy="1867897"/>
        </p:xfrm>
        <a:graphic>
          <a:graphicData uri="http://schemas.openxmlformats.org/drawingml/2006/table">
            <a:tbl>
              <a:tblPr rtl="1" firstRow="1" bandRow="1">
                <a:tableStyleId>{5C22544A-7EE6-4342-B048-85BDC9FD1C3A}</a:tableStyleId>
              </a:tblPr>
              <a:tblGrid>
                <a:gridCol w="752475">
                  <a:extLst>
                    <a:ext uri="{9D8B030D-6E8A-4147-A177-3AD203B41FA5}">
                      <a16:colId xmlns="" xmlns:a16="http://schemas.microsoft.com/office/drawing/2014/main" val="20000"/>
                    </a:ext>
                  </a:extLst>
                </a:gridCol>
              </a:tblGrid>
              <a:tr h="724939">
                <a:tc>
                  <a:txBody>
                    <a:bodyPr/>
                    <a:lstStyle/>
                    <a:p>
                      <a:pPr marL="0" marR="0" lvl="0" indent="0" algn="ctr" defTabSz="914400" rtl="1" eaLnBrk="1" fontAlgn="auto" latinLnBrk="0" hangingPunct="1">
                        <a:lnSpc>
                          <a:spcPct val="100000"/>
                        </a:lnSpc>
                        <a:spcBef>
                          <a:spcPts val="0"/>
                        </a:spcBef>
                        <a:spcAft>
                          <a:spcPts val="0"/>
                        </a:spcAft>
                        <a:buClrTx/>
                        <a:buSzTx/>
                        <a:buFontTx/>
                        <a:buNone/>
                        <a:tabLst/>
                        <a:defRPr/>
                      </a:pPr>
                      <a:r>
                        <a:rPr kumimoji="0" lang="ar-SA" sz="1600" b="1" i="0" u="none" strike="noStrike" cap="none" normalizeH="0" baseline="0" dirty="0">
                          <a:ln>
                            <a:noFill/>
                          </a:ln>
                          <a:solidFill>
                            <a:schemeClr val="tx1"/>
                          </a:solidFill>
                          <a:effectLst/>
                          <a:latin typeface="Traditional Arabic" pitchFamily="18" charset="-78"/>
                          <a:cs typeface="Traditional Arabic" pitchFamily="18" charset="-78"/>
                        </a:rPr>
                        <a:t>بداية الحفظ</a:t>
                      </a:r>
                      <a:endParaRPr kumimoji="0" lang="en-US" sz="1600" b="1" i="0" u="none" strike="noStrike" cap="none" normalizeH="0" baseline="0" dirty="0">
                        <a:ln>
                          <a:noFill/>
                        </a:ln>
                        <a:solidFill>
                          <a:schemeClr val="tx1"/>
                        </a:solidFill>
                        <a:effectLst/>
                        <a:latin typeface="Traditional Arabic" pitchFamily="18" charset="-78"/>
                        <a:cs typeface="Traditional Arabic" pitchFamily="18" charset="-78"/>
                      </a:endParaRPr>
                    </a:p>
                  </a:txBody>
                  <a:tcPr marL="91471" marR="91471" marT="45713" marB="4571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50000"/>
                        <a:lumOff val="50000"/>
                      </a:schemeClr>
                    </a:solidFill>
                  </a:tcPr>
                </a:tc>
                <a:extLst>
                  <a:ext uri="{0D108BD9-81ED-4DB2-BD59-A6C34878D82A}">
                    <a16:rowId xmlns="" xmlns:a16="http://schemas.microsoft.com/office/drawing/2014/main" val="10000"/>
                  </a:ext>
                </a:extLst>
              </a:tr>
              <a:tr h="375907">
                <a:tc>
                  <a:txBody>
                    <a:bodyPr/>
                    <a:lstStyle/>
                    <a:p>
                      <a:pPr rtl="1"/>
                      <a:endParaRPr lang="ar-SA" sz="1900" dirty="0"/>
                    </a:p>
                  </a:txBody>
                  <a:tcPr marL="91471" marR="91471" marT="45713" marB="4571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 xmlns:a16="http://schemas.microsoft.com/office/drawing/2014/main" val="10001"/>
                  </a:ext>
                </a:extLst>
              </a:tr>
              <a:tr h="375907">
                <a:tc>
                  <a:txBody>
                    <a:bodyPr/>
                    <a:lstStyle/>
                    <a:p>
                      <a:pPr rtl="1"/>
                      <a:endParaRPr lang="ar-SA" sz="1900"/>
                    </a:p>
                  </a:txBody>
                  <a:tcPr marL="91471" marR="91471" marT="45713" marB="4571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 xmlns:a16="http://schemas.microsoft.com/office/drawing/2014/main" val="10002"/>
                  </a:ext>
                </a:extLst>
              </a:tr>
              <a:tr h="375907">
                <a:tc>
                  <a:txBody>
                    <a:bodyPr/>
                    <a:lstStyle/>
                    <a:p>
                      <a:pPr rtl="1"/>
                      <a:endParaRPr lang="ar-SA" sz="1900" dirty="0"/>
                    </a:p>
                  </a:txBody>
                  <a:tcPr marL="91471" marR="91471" marT="45713" marB="4571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 xmlns:a16="http://schemas.microsoft.com/office/drawing/2014/main" val="10003"/>
                  </a:ext>
                </a:extLst>
              </a:tr>
            </a:tbl>
          </a:graphicData>
        </a:graphic>
      </p:graphicFrame>
      <p:graphicFrame>
        <p:nvGraphicFramePr>
          <p:cNvPr id="31" name="جدول 25">
            <a:extLst>
              <a:ext uri="{FF2B5EF4-FFF2-40B4-BE49-F238E27FC236}">
                <a16:creationId xmlns="" xmlns:a16="http://schemas.microsoft.com/office/drawing/2014/main" id="{9F81D2F5-F7B7-4C8C-A0EE-3EFE2910AFDF}"/>
              </a:ext>
            </a:extLst>
          </p:cNvPr>
          <p:cNvGraphicFramePr>
            <a:graphicFrameLocks noGrp="1"/>
          </p:cNvGraphicFramePr>
          <p:nvPr>
            <p:extLst>
              <p:ext uri="{D42A27DB-BD31-4B8C-83A1-F6EECF244321}">
                <p14:modId xmlns:p14="http://schemas.microsoft.com/office/powerpoint/2010/main" val="3530298153"/>
              </p:ext>
            </p:extLst>
          </p:nvPr>
        </p:nvGraphicFramePr>
        <p:xfrm>
          <a:off x="2449375" y="3408840"/>
          <a:ext cx="2120902" cy="2084003"/>
        </p:xfrm>
        <a:graphic>
          <a:graphicData uri="http://schemas.openxmlformats.org/drawingml/2006/table">
            <a:tbl>
              <a:tblPr rtl="1" firstRow="1" bandRow="1">
                <a:tableStyleId>{5C22544A-7EE6-4342-B048-85BDC9FD1C3A}</a:tableStyleId>
              </a:tblPr>
              <a:tblGrid>
                <a:gridCol w="1060451">
                  <a:extLst>
                    <a:ext uri="{9D8B030D-6E8A-4147-A177-3AD203B41FA5}">
                      <a16:colId xmlns="" xmlns:a16="http://schemas.microsoft.com/office/drawing/2014/main" val="20000"/>
                    </a:ext>
                  </a:extLst>
                </a:gridCol>
                <a:gridCol w="1060451">
                  <a:extLst>
                    <a:ext uri="{9D8B030D-6E8A-4147-A177-3AD203B41FA5}">
                      <a16:colId xmlns="" xmlns:a16="http://schemas.microsoft.com/office/drawing/2014/main" val="20001"/>
                    </a:ext>
                  </a:extLst>
                </a:gridCol>
              </a:tblGrid>
              <a:tr h="579040">
                <a:tc gridSpan="2">
                  <a:txBody>
                    <a:bodyPr/>
                    <a:lstStyle/>
                    <a:p>
                      <a:pPr marL="0" marR="0" lvl="0" indent="0" algn="ctr" defTabSz="914400" rtl="1" eaLnBrk="1" fontAlgn="auto" latinLnBrk="0" hangingPunct="1">
                        <a:lnSpc>
                          <a:spcPct val="100000"/>
                        </a:lnSpc>
                        <a:spcBef>
                          <a:spcPts val="0"/>
                        </a:spcBef>
                        <a:spcAft>
                          <a:spcPts val="0"/>
                        </a:spcAft>
                        <a:buClrTx/>
                        <a:buSzTx/>
                        <a:buFontTx/>
                        <a:buNone/>
                        <a:tabLst/>
                        <a:defRPr/>
                      </a:pPr>
                      <a:r>
                        <a:rPr kumimoji="0" lang="ar-SA" sz="1600" b="1" i="0" u="none" strike="noStrike" cap="none" normalizeH="0" baseline="0" dirty="0">
                          <a:ln>
                            <a:noFill/>
                          </a:ln>
                          <a:solidFill>
                            <a:schemeClr val="tx1"/>
                          </a:solidFill>
                          <a:effectLst/>
                          <a:latin typeface="Traditional Arabic" pitchFamily="18" charset="-78"/>
                          <a:cs typeface="Traditional Arabic" pitchFamily="18" charset="-78"/>
                        </a:rPr>
                        <a:t>مدة الحفظ في الجهاز للوثائق النشطة</a:t>
                      </a:r>
                      <a:endParaRPr kumimoji="0" lang="en-US" sz="1600" b="1" i="0" u="none" strike="noStrike" cap="none" normalizeH="0" baseline="0" dirty="0">
                        <a:ln>
                          <a:noFill/>
                        </a:ln>
                        <a:solidFill>
                          <a:schemeClr val="tx1"/>
                        </a:solidFill>
                        <a:effectLst/>
                        <a:latin typeface="Traditional Arabic" pitchFamily="18" charset="-78"/>
                        <a:cs typeface="Traditional Arabic" pitchFamily="18" charset="-78"/>
                      </a:endParaRPr>
                    </a:p>
                  </a:txBody>
                  <a:tcPr marL="91463" marR="91463" marT="45680" marB="4568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50000"/>
                        <a:lumOff val="50000"/>
                      </a:schemeClr>
                    </a:solidFill>
                  </a:tcPr>
                </a:tc>
                <a:tc hMerge="1">
                  <a:txBody>
                    <a:bodyPr/>
                    <a:lstStyle/>
                    <a:p>
                      <a:pPr rtl="1"/>
                      <a:endParaRPr lang="ar-SA"/>
                    </a:p>
                  </a:txBody>
                  <a:tcPr/>
                </a:tc>
                <a:extLst>
                  <a:ext uri="{0D108BD9-81ED-4DB2-BD59-A6C34878D82A}">
                    <a16:rowId xmlns="" xmlns:a16="http://schemas.microsoft.com/office/drawing/2014/main" val="10000"/>
                  </a:ext>
                </a:extLst>
              </a:tr>
              <a:tr h="362203">
                <a:tc>
                  <a:txBody>
                    <a:bodyPr/>
                    <a:lstStyle/>
                    <a:p>
                      <a:pPr marL="0" marR="0" lvl="0" indent="0" algn="ctr" defTabSz="914400" rtl="1" eaLnBrk="1" fontAlgn="auto" latinLnBrk="0" hangingPunct="1">
                        <a:lnSpc>
                          <a:spcPct val="100000"/>
                        </a:lnSpc>
                        <a:spcBef>
                          <a:spcPts val="0"/>
                        </a:spcBef>
                        <a:spcAft>
                          <a:spcPts val="0"/>
                        </a:spcAft>
                        <a:buClrTx/>
                        <a:buSzTx/>
                        <a:buFontTx/>
                        <a:buNone/>
                        <a:tabLst/>
                        <a:defRPr/>
                      </a:pPr>
                      <a:r>
                        <a:rPr kumimoji="0" lang="ar-SA" sz="1600" b="1" i="0" u="none" strike="noStrike" cap="none" normalizeH="0" baseline="0" dirty="0">
                          <a:ln>
                            <a:noFill/>
                          </a:ln>
                          <a:solidFill>
                            <a:schemeClr val="tx1"/>
                          </a:solidFill>
                          <a:effectLst/>
                          <a:latin typeface="Traditional Arabic" pitchFamily="18" charset="-78"/>
                          <a:cs typeface="Traditional Arabic" pitchFamily="18" charset="-78"/>
                        </a:rPr>
                        <a:t>الوحدة</a:t>
                      </a:r>
                      <a:endParaRPr kumimoji="0" lang="en-US" sz="1500" b="1" i="0" u="none" strike="noStrike" cap="none" normalizeH="0" baseline="0" dirty="0">
                        <a:ln>
                          <a:noFill/>
                        </a:ln>
                        <a:solidFill>
                          <a:schemeClr val="tx1"/>
                        </a:solidFill>
                        <a:effectLst/>
                        <a:latin typeface="Traditional Arabic" pitchFamily="18" charset="-78"/>
                        <a:cs typeface="Traditional Arabic" pitchFamily="18" charset="-78"/>
                      </a:endParaRPr>
                    </a:p>
                  </a:txBody>
                  <a:tcPr marL="91463" marR="91463" marT="45680" marB="4568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50000"/>
                        <a:lumOff val="50000"/>
                      </a:schemeClr>
                    </a:solidFill>
                  </a:tcPr>
                </a:tc>
                <a:tc>
                  <a:txBody>
                    <a:bodyPr/>
                    <a:lstStyle/>
                    <a:p>
                      <a:pPr marL="0" marR="0" lvl="0" indent="0" algn="ctr" defTabSz="914400" rtl="1" eaLnBrk="1" fontAlgn="auto" latinLnBrk="0" hangingPunct="1">
                        <a:lnSpc>
                          <a:spcPct val="100000"/>
                        </a:lnSpc>
                        <a:spcBef>
                          <a:spcPts val="0"/>
                        </a:spcBef>
                        <a:spcAft>
                          <a:spcPts val="0"/>
                        </a:spcAft>
                        <a:buClrTx/>
                        <a:buSzTx/>
                        <a:buFontTx/>
                        <a:buNone/>
                        <a:tabLst/>
                        <a:defRPr/>
                      </a:pPr>
                      <a:r>
                        <a:rPr kumimoji="0" lang="ar-SA" sz="1600" b="1" i="0" u="none" strike="noStrike" cap="none" normalizeH="0" baseline="0" dirty="0">
                          <a:ln>
                            <a:noFill/>
                          </a:ln>
                          <a:solidFill>
                            <a:schemeClr val="tx1"/>
                          </a:solidFill>
                          <a:effectLst/>
                          <a:latin typeface="Traditional Arabic" pitchFamily="18" charset="-78"/>
                          <a:cs typeface="Traditional Arabic" pitchFamily="18" charset="-78"/>
                        </a:rPr>
                        <a:t>المركز</a:t>
                      </a:r>
                      <a:endParaRPr kumimoji="0" lang="en-US" sz="1600" b="1" i="0" u="none" strike="noStrike" cap="none" normalizeH="0" baseline="0" dirty="0">
                        <a:ln>
                          <a:noFill/>
                        </a:ln>
                        <a:solidFill>
                          <a:schemeClr val="tx1"/>
                        </a:solidFill>
                        <a:effectLst/>
                        <a:latin typeface="Traditional Arabic" pitchFamily="18" charset="-78"/>
                        <a:cs typeface="Traditional Arabic" pitchFamily="18" charset="-78"/>
                      </a:endParaRPr>
                    </a:p>
                  </a:txBody>
                  <a:tcPr marL="91463" marR="91463" marT="45680" marB="4568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50000"/>
                        <a:lumOff val="50000"/>
                      </a:schemeClr>
                    </a:solidFill>
                  </a:tcPr>
                </a:tc>
                <a:extLst>
                  <a:ext uri="{0D108BD9-81ED-4DB2-BD59-A6C34878D82A}">
                    <a16:rowId xmlns="" xmlns:a16="http://schemas.microsoft.com/office/drawing/2014/main" val="10001"/>
                  </a:ext>
                </a:extLst>
              </a:tr>
              <a:tr h="375840">
                <a:tc gridSpan="2">
                  <a:txBody>
                    <a:bodyPr/>
                    <a:lstStyle/>
                    <a:p>
                      <a:pPr rtl="1"/>
                      <a:endParaRPr lang="ar-SA" sz="1900" dirty="0"/>
                    </a:p>
                  </a:txBody>
                  <a:tcPr marL="91463" marR="91463" marT="45680" marB="4568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rtl="1"/>
                      <a:endParaRPr lang="ar-SA"/>
                    </a:p>
                  </a:txBody>
                  <a:tcPr/>
                </a:tc>
                <a:extLst>
                  <a:ext uri="{0D108BD9-81ED-4DB2-BD59-A6C34878D82A}">
                    <a16:rowId xmlns="" xmlns:a16="http://schemas.microsoft.com/office/drawing/2014/main" val="10002"/>
                  </a:ext>
                </a:extLst>
              </a:tr>
              <a:tr h="375840">
                <a:tc gridSpan="2">
                  <a:txBody>
                    <a:bodyPr/>
                    <a:lstStyle/>
                    <a:p>
                      <a:pPr rtl="1"/>
                      <a:endParaRPr lang="ar-SA" sz="1900"/>
                    </a:p>
                  </a:txBody>
                  <a:tcPr marL="91463" marR="91463" marT="45680" marB="4568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rtl="1"/>
                      <a:endParaRPr lang="ar-SA"/>
                    </a:p>
                  </a:txBody>
                  <a:tcPr/>
                </a:tc>
                <a:extLst>
                  <a:ext uri="{0D108BD9-81ED-4DB2-BD59-A6C34878D82A}">
                    <a16:rowId xmlns="" xmlns:a16="http://schemas.microsoft.com/office/drawing/2014/main" val="10003"/>
                  </a:ext>
                </a:extLst>
              </a:tr>
              <a:tr h="375840">
                <a:tc gridSpan="2">
                  <a:txBody>
                    <a:bodyPr/>
                    <a:lstStyle/>
                    <a:p>
                      <a:pPr rtl="1"/>
                      <a:endParaRPr lang="ar-SA" sz="1900" dirty="0"/>
                    </a:p>
                  </a:txBody>
                  <a:tcPr marL="91463" marR="91463" marT="45680" marB="4568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rtl="1"/>
                      <a:endParaRPr lang="ar-SA"/>
                    </a:p>
                  </a:txBody>
                  <a:tcPr/>
                </a:tc>
                <a:extLst>
                  <a:ext uri="{0D108BD9-81ED-4DB2-BD59-A6C34878D82A}">
                    <a16:rowId xmlns="" xmlns:a16="http://schemas.microsoft.com/office/drawing/2014/main" val="10004"/>
                  </a:ext>
                </a:extLst>
              </a:tr>
            </a:tbl>
          </a:graphicData>
        </a:graphic>
      </p:graphicFrame>
      <p:graphicFrame>
        <p:nvGraphicFramePr>
          <p:cNvPr id="32" name="جدول 26">
            <a:extLst>
              <a:ext uri="{FF2B5EF4-FFF2-40B4-BE49-F238E27FC236}">
                <a16:creationId xmlns="" xmlns:a16="http://schemas.microsoft.com/office/drawing/2014/main" id="{9473AB74-AAE4-483B-B3D6-992001E9C857}"/>
              </a:ext>
            </a:extLst>
          </p:cNvPr>
          <p:cNvGraphicFramePr>
            <a:graphicFrameLocks noGrp="1"/>
          </p:cNvGraphicFramePr>
          <p:nvPr>
            <p:extLst>
              <p:ext uri="{D42A27DB-BD31-4B8C-83A1-F6EECF244321}">
                <p14:modId xmlns:p14="http://schemas.microsoft.com/office/powerpoint/2010/main" val="1278135497"/>
              </p:ext>
            </p:extLst>
          </p:nvPr>
        </p:nvGraphicFramePr>
        <p:xfrm>
          <a:off x="9434378" y="3408839"/>
          <a:ext cx="320675" cy="1868117"/>
        </p:xfrm>
        <a:graphic>
          <a:graphicData uri="http://schemas.openxmlformats.org/drawingml/2006/table">
            <a:tbl>
              <a:tblPr rtl="1" firstRow="1" bandRow="1">
                <a:tableStyleId>{5C22544A-7EE6-4342-B048-85BDC9FD1C3A}</a:tableStyleId>
              </a:tblPr>
              <a:tblGrid>
                <a:gridCol w="320675">
                  <a:extLst>
                    <a:ext uri="{9D8B030D-6E8A-4147-A177-3AD203B41FA5}">
                      <a16:colId xmlns="" xmlns:a16="http://schemas.microsoft.com/office/drawing/2014/main" val="20000"/>
                    </a:ext>
                  </a:extLst>
                </a:gridCol>
              </a:tblGrid>
              <a:tr h="725099">
                <a:tc>
                  <a:txBody>
                    <a:bodyPr/>
                    <a:lstStyle/>
                    <a:p>
                      <a:pPr marL="0" marR="0" lvl="0" indent="0" algn="ctr" defTabSz="914400" rtl="1" eaLnBrk="1" fontAlgn="auto" latinLnBrk="0" hangingPunct="1">
                        <a:lnSpc>
                          <a:spcPct val="100000"/>
                        </a:lnSpc>
                        <a:spcBef>
                          <a:spcPts val="0"/>
                        </a:spcBef>
                        <a:spcAft>
                          <a:spcPts val="0"/>
                        </a:spcAft>
                        <a:buClrTx/>
                        <a:buSzTx/>
                        <a:buFontTx/>
                        <a:buNone/>
                        <a:tabLst/>
                        <a:defRPr/>
                      </a:pPr>
                      <a:r>
                        <a:rPr kumimoji="0" lang="ar-SA" sz="1600" b="1" i="0" u="none" strike="noStrike" cap="none" normalizeH="0" baseline="0" dirty="0">
                          <a:ln>
                            <a:noFill/>
                          </a:ln>
                          <a:solidFill>
                            <a:schemeClr val="tx1"/>
                          </a:solidFill>
                          <a:effectLst/>
                          <a:latin typeface="Traditional Arabic" pitchFamily="18" charset="-78"/>
                          <a:cs typeface="Traditional Arabic" pitchFamily="18" charset="-78"/>
                        </a:rPr>
                        <a:t>م</a:t>
                      </a:r>
                      <a:endParaRPr kumimoji="0" lang="en-US" sz="1600" b="1" i="0" u="none" strike="noStrike" cap="none" normalizeH="0" baseline="0" dirty="0">
                        <a:ln>
                          <a:noFill/>
                        </a:ln>
                        <a:solidFill>
                          <a:schemeClr val="tx1"/>
                        </a:solidFill>
                        <a:effectLst/>
                        <a:latin typeface="Traditional Arabic" pitchFamily="18" charset="-78"/>
                        <a:cs typeface="Traditional Arabic" pitchFamily="18" charset="-78"/>
                      </a:endParaRPr>
                    </a:p>
                  </a:txBody>
                  <a:tcPr marL="91329" marR="91329" marT="45723" marB="4572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50000"/>
                        <a:lumOff val="50000"/>
                      </a:schemeClr>
                    </a:solidFill>
                  </a:tcPr>
                </a:tc>
                <a:extLst>
                  <a:ext uri="{0D108BD9-81ED-4DB2-BD59-A6C34878D82A}">
                    <a16:rowId xmlns="" xmlns:a16="http://schemas.microsoft.com/office/drawing/2014/main" val="10000"/>
                  </a:ext>
                </a:extLst>
              </a:tr>
              <a:tr h="375925">
                <a:tc>
                  <a:txBody>
                    <a:bodyPr/>
                    <a:lstStyle/>
                    <a:p>
                      <a:pPr rtl="1"/>
                      <a:endParaRPr lang="ar-SA" sz="1900"/>
                    </a:p>
                  </a:txBody>
                  <a:tcPr marL="91329" marR="91329" marT="45723" marB="4572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 xmlns:a16="http://schemas.microsoft.com/office/drawing/2014/main" val="10001"/>
                  </a:ext>
                </a:extLst>
              </a:tr>
              <a:tr h="375925">
                <a:tc>
                  <a:txBody>
                    <a:bodyPr/>
                    <a:lstStyle/>
                    <a:p>
                      <a:pPr rtl="1"/>
                      <a:endParaRPr lang="ar-SA" sz="1900" dirty="0"/>
                    </a:p>
                  </a:txBody>
                  <a:tcPr marL="91329" marR="91329" marT="45723" marB="4572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 xmlns:a16="http://schemas.microsoft.com/office/drawing/2014/main" val="10002"/>
                  </a:ext>
                </a:extLst>
              </a:tr>
              <a:tr h="375925">
                <a:tc>
                  <a:txBody>
                    <a:bodyPr/>
                    <a:lstStyle/>
                    <a:p>
                      <a:pPr rtl="1"/>
                      <a:endParaRPr lang="ar-SA" sz="1900" dirty="0"/>
                    </a:p>
                  </a:txBody>
                  <a:tcPr marL="91329" marR="91329" marT="45723" marB="4572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 xmlns:a16="http://schemas.microsoft.com/office/drawing/2014/main" val="10003"/>
                  </a:ext>
                </a:extLst>
              </a:tr>
            </a:tbl>
          </a:graphicData>
        </a:graphic>
      </p:graphicFrame>
    </p:spTree>
    <p:extLst>
      <p:ext uri="{BB962C8B-B14F-4D97-AF65-F5344CB8AC3E}">
        <p14:creationId xmlns:p14="http://schemas.microsoft.com/office/powerpoint/2010/main" val="188172970"/>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7" name="Picture 39" descr="A close up of a map&#10;&#10;Description automatically generated">
            <a:extLst>
              <a:ext uri="{FF2B5EF4-FFF2-40B4-BE49-F238E27FC236}">
                <a16:creationId xmlns="" xmlns:a16="http://schemas.microsoft.com/office/drawing/2014/main" id="{A2D2662F-F224-4204-A224-F0E6857BF581}"/>
              </a:ext>
            </a:extLst>
          </p:cNvPr>
          <p:cNvPicPr>
            <a:picLocks noChangeAspect="1"/>
          </p:cNvPicPr>
          <p:nvPr/>
        </p:nvPicPr>
        <p:blipFill rotWithShape="1">
          <a:blip r:embed="rId2">
            <a:extLst>
              <a:ext uri="{28A0092B-C50C-407E-A947-70E740481C1C}">
                <a14:useLocalDpi xmlns:a14="http://schemas.microsoft.com/office/drawing/2010/main" val="0"/>
              </a:ext>
            </a:extLst>
          </a:blip>
          <a:srcRect l="81307"/>
          <a:stretch/>
        </p:blipFill>
        <p:spPr>
          <a:xfrm rot="10800000">
            <a:off x="-1671" y="-20425"/>
            <a:ext cx="1793801" cy="6878425"/>
          </a:xfrm>
          <a:prstGeom prst="rect">
            <a:avLst/>
          </a:prstGeom>
        </p:spPr>
      </p:pic>
      <p:pic>
        <p:nvPicPr>
          <p:cNvPr id="9" name="Picture 73" descr="C:\Users\DELL\Pictures\kau_logo.png">
            <a:extLst>
              <a:ext uri="{FF2B5EF4-FFF2-40B4-BE49-F238E27FC236}">
                <a16:creationId xmlns="" xmlns:a16="http://schemas.microsoft.com/office/drawing/2014/main" id="{8D58A905-B0A5-4A78-9DAD-76C1DEBA8204}"/>
              </a:ext>
            </a:extLst>
          </p:cNvPr>
          <p:cNvPicPr>
            <a:picLocks noChangeAspect="1" noChangeArrowheads="1"/>
          </p:cNvPicPr>
          <p:nvPr/>
        </p:nvPicPr>
        <p:blipFill>
          <a:blip r:embed="rId3" cstate="print"/>
          <a:srcRect/>
          <a:stretch>
            <a:fillRect/>
          </a:stretch>
        </p:blipFill>
        <p:spPr bwMode="auto">
          <a:xfrm>
            <a:off x="540767" y="58607"/>
            <a:ext cx="750844" cy="973087"/>
          </a:xfrm>
          <a:prstGeom prst="rect">
            <a:avLst/>
          </a:prstGeom>
          <a:ln>
            <a:noFill/>
          </a:ln>
          <a:effectLst>
            <a:outerShdw blurRad="190500" algn="tl" rotWithShape="0">
              <a:srgbClr val="000000">
                <a:alpha val="70000"/>
              </a:srgbClr>
            </a:outerShdw>
          </a:effectLst>
        </p:spPr>
      </p:pic>
      <p:sp>
        <p:nvSpPr>
          <p:cNvPr id="4" name="مربع نص 3"/>
          <p:cNvSpPr txBox="1"/>
          <p:nvPr/>
        </p:nvSpPr>
        <p:spPr>
          <a:xfrm>
            <a:off x="-2626875" y="946554"/>
            <a:ext cx="7086126" cy="307777"/>
          </a:xfrm>
          <a:prstGeom prst="rect">
            <a:avLst/>
          </a:prstGeom>
          <a:noFill/>
        </p:spPr>
        <p:txBody>
          <a:bodyPr wrap="square" rtlCol="1">
            <a:spAutoFit/>
          </a:bodyPr>
          <a:lstStyle/>
          <a:p>
            <a:pPr algn="ctr"/>
            <a:r>
              <a:rPr lang="ar-SA" sz="1400" b="1" dirty="0">
                <a:latin typeface="Sakkal Majalla" panose="02000000000000000000" pitchFamily="2" charset="-78"/>
                <a:cs typeface="Sakkal Majalla" panose="02000000000000000000" pitchFamily="2" charset="-78"/>
              </a:rPr>
              <a:t>مركز الوثائق والمحفوظات</a:t>
            </a:r>
          </a:p>
        </p:txBody>
      </p:sp>
      <p:cxnSp>
        <p:nvCxnSpPr>
          <p:cNvPr id="8" name="رابط مستقيم 7"/>
          <p:cNvCxnSpPr/>
          <p:nvPr/>
        </p:nvCxnSpPr>
        <p:spPr>
          <a:xfrm flipH="1">
            <a:off x="1924494" y="924309"/>
            <a:ext cx="10267509" cy="0"/>
          </a:xfrm>
          <a:prstGeom prst="line">
            <a:avLst/>
          </a:prstGeom>
        </p:spPr>
        <p:style>
          <a:lnRef idx="3">
            <a:schemeClr val="accent1"/>
          </a:lnRef>
          <a:fillRef idx="0">
            <a:schemeClr val="accent1"/>
          </a:fillRef>
          <a:effectRef idx="2">
            <a:schemeClr val="accent1"/>
          </a:effectRef>
          <a:fontRef idx="minor">
            <a:schemeClr val="tx1"/>
          </a:fontRef>
        </p:style>
      </p:cxnSp>
      <p:sp>
        <p:nvSpPr>
          <p:cNvPr id="3" name="مستطيل مستدير الزوايا 2"/>
          <p:cNvSpPr/>
          <p:nvPr/>
        </p:nvSpPr>
        <p:spPr>
          <a:xfrm>
            <a:off x="5741582" y="529646"/>
            <a:ext cx="5645889" cy="788517"/>
          </a:xfrm>
          <a:prstGeom prst="roundRect">
            <a:avLst/>
          </a:prstGeom>
          <a:gradFill flip="none" rotWithShape="1">
            <a:gsLst>
              <a:gs pos="0">
                <a:srgbClr val="35B1DE">
                  <a:shade val="30000"/>
                  <a:satMod val="115000"/>
                </a:srgbClr>
              </a:gs>
              <a:gs pos="50000">
                <a:srgbClr val="35B1DE">
                  <a:shade val="67500"/>
                  <a:satMod val="115000"/>
                </a:srgbClr>
              </a:gs>
              <a:gs pos="100000">
                <a:srgbClr val="35B1DE">
                  <a:shade val="100000"/>
                  <a:satMod val="115000"/>
                </a:srgbClr>
              </a:gs>
            </a:gsLst>
            <a:lin ang="18900000" scaled="1"/>
            <a:tileRect/>
          </a:gra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sp>
        <p:nvSpPr>
          <p:cNvPr id="10" name="مربع نص 2">
            <a:extLst>
              <a:ext uri="{FF2B5EF4-FFF2-40B4-BE49-F238E27FC236}">
                <a16:creationId xmlns="" xmlns:a16="http://schemas.microsoft.com/office/drawing/2014/main" id="{111F1984-884B-4B63-888A-5785751206E0}"/>
              </a:ext>
            </a:extLst>
          </p:cNvPr>
          <p:cNvSpPr txBox="1"/>
          <p:nvPr/>
        </p:nvSpPr>
        <p:spPr>
          <a:xfrm>
            <a:off x="5619446" y="693071"/>
            <a:ext cx="5890159" cy="461665"/>
          </a:xfrm>
          <a:prstGeom prst="rect">
            <a:avLst/>
          </a:prstGeom>
          <a:noFill/>
        </p:spPr>
        <p:txBody>
          <a:bodyPr wrap="square" rtlCol="1">
            <a:spAutoFit/>
          </a:bodyPr>
          <a:lstStyle/>
          <a:p>
            <a:pPr algn="ctr">
              <a:spcBef>
                <a:spcPct val="0"/>
              </a:spcBef>
            </a:pPr>
            <a:r>
              <a:rPr lang="ar-SA" sz="2400" dirty="0">
                <a:solidFill>
                  <a:schemeClr val="bg1"/>
                </a:solidFill>
                <a:effectLst>
                  <a:outerShdw blurRad="38100" dist="38100" dir="2700000" algn="tl">
                    <a:srgbClr val="000000">
                      <a:alpha val="43137"/>
                    </a:srgbClr>
                  </a:outerShdw>
                </a:effectLst>
                <a:cs typeface="PT Bold Heading" panose="02010400000000000000" pitchFamily="2" charset="-78"/>
              </a:rPr>
              <a:t> </a:t>
            </a:r>
            <a:r>
              <a:rPr lang="ar-SA" altLang="zh-CN" sz="2400" dirty="0">
                <a:solidFill>
                  <a:schemeClr val="bg1"/>
                </a:solidFill>
                <a:effectLst>
                  <a:outerShdw blurRad="38100" dist="38100" dir="2700000" algn="tl">
                    <a:srgbClr val="000000">
                      <a:alpha val="43137"/>
                    </a:srgbClr>
                  </a:outerShdw>
                </a:effectLst>
                <a:cs typeface="PT Bold Heading" panose="02010400000000000000" pitchFamily="2" charset="-78"/>
              </a:rPr>
              <a:t>تعليمات تعبئة استمارة حصر أنواع الوثائق </a:t>
            </a:r>
            <a:endParaRPr lang="ar-SA" altLang="ar-SA" sz="2400" dirty="0">
              <a:solidFill>
                <a:schemeClr val="bg1"/>
              </a:solidFill>
              <a:effectLst>
                <a:outerShdw blurRad="38100" dist="38100" dir="2700000" algn="tl">
                  <a:srgbClr val="000000">
                    <a:alpha val="43137"/>
                  </a:srgbClr>
                </a:outerShdw>
              </a:effectLst>
              <a:cs typeface="PT Bold Heading" panose="02010400000000000000" pitchFamily="2" charset="-78"/>
            </a:endParaRPr>
          </a:p>
        </p:txBody>
      </p:sp>
      <p:sp>
        <p:nvSpPr>
          <p:cNvPr id="11" name="مستطيل 1">
            <a:extLst>
              <a:ext uri="{FF2B5EF4-FFF2-40B4-BE49-F238E27FC236}">
                <a16:creationId xmlns="" xmlns:a16="http://schemas.microsoft.com/office/drawing/2014/main" id="{24B978F3-ABE6-4D4E-8F69-1C8AF7AF704B}"/>
              </a:ext>
            </a:extLst>
          </p:cNvPr>
          <p:cNvSpPr/>
          <p:nvPr/>
        </p:nvSpPr>
        <p:spPr>
          <a:xfrm>
            <a:off x="1291611" y="1647822"/>
            <a:ext cx="10360457" cy="3924151"/>
          </a:xfrm>
          <a:prstGeom prst="rect">
            <a:avLst/>
          </a:prstGeom>
        </p:spPr>
        <p:txBody>
          <a:bodyPr wrap="square">
            <a:spAutoFit/>
          </a:bodyPr>
          <a:lstStyle/>
          <a:p>
            <a:pPr marL="609585" indent="-609585" algn="just">
              <a:lnSpc>
                <a:spcPct val="150000"/>
              </a:lnSpc>
              <a:buClr>
                <a:schemeClr val="tx1">
                  <a:shade val="95000"/>
                </a:schemeClr>
              </a:buClr>
              <a:buFont typeface="+mj-lt"/>
              <a:buAutoNum type="arabicPeriod"/>
              <a:defRPr/>
            </a:pPr>
            <a:r>
              <a:rPr lang="ar-SA" altLang="zh-CN" sz="2400" b="1" dirty="0">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rPr>
              <a:t>يقصد بالوثيقة في هذه الاستمارة أي وعاء للمعلومات أنتجته الوحدة الإدارية المختصة أو استقبلته لتحقيق متطلبات العمل بها (مهما كانت قيمتها أو أهميتها أو أنواعها) .</a:t>
            </a:r>
          </a:p>
          <a:p>
            <a:pPr marL="609585" indent="-609585" algn="just">
              <a:lnSpc>
                <a:spcPct val="150000"/>
              </a:lnSpc>
              <a:buClr>
                <a:schemeClr val="tx1">
                  <a:shade val="95000"/>
                </a:schemeClr>
              </a:buClr>
              <a:buFont typeface="+mj-lt"/>
              <a:buAutoNum type="arabicPeriod"/>
              <a:defRPr/>
            </a:pPr>
            <a:r>
              <a:rPr lang="ar-SA" altLang="zh-CN" sz="2400" b="1" dirty="0">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rPr>
              <a:t>تحفظ الوثائق مؤقتة الحفظ في الجهاز الحكومي .</a:t>
            </a:r>
          </a:p>
          <a:p>
            <a:pPr marL="609585" indent="-609585" algn="just">
              <a:lnSpc>
                <a:spcPct val="150000"/>
              </a:lnSpc>
              <a:buClr>
                <a:schemeClr val="tx1">
                  <a:shade val="95000"/>
                </a:schemeClr>
              </a:buClr>
              <a:buFont typeface="+mj-lt"/>
              <a:buAutoNum type="arabicPeriod"/>
              <a:defRPr/>
            </a:pPr>
            <a:r>
              <a:rPr lang="ar-SA" altLang="zh-CN" sz="2400" b="1" dirty="0">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rPr>
              <a:t>تحدد مدة الحفظ بالسنة .</a:t>
            </a:r>
          </a:p>
          <a:p>
            <a:pPr marL="609585" indent="-609585" algn="just">
              <a:lnSpc>
                <a:spcPct val="150000"/>
              </a:lnSpc>
              <a:buClr>
                <a:schemeClr val="tx1">
                  <a:shade val="95000"/>
                </a:schemeClr>
              </a:buClr>
              <a:buFont typeface="+mj-lt"/>
              <a:buAutoNum type="arabicPeriod"/>
              <a:defRPr/>
            </a:pPr>
            <a:r>
              <a:rPr lang="ar-SA" altLang="zh-CN" sz="2400" b="1" dirty="0">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rPr>
              <a:t>يبدأ احتساب مدة الحفظ من بداية السنة الهجرية التالية للواقعة التي تحدد بداية عمر الوثيقة.</a:t>
            </a:r>
          </a:p>
          <a:p>
            <a:pPr marL="609585" indent="-609585" algn="just">
              <a:lnSpc>
                <a:spcPct val="150000"/>
              </a:lnSpc>
              <a:buClr>
                <a:schemeClr val="tx1">
                  <a:shade val="95000"/>
                </a:schemeClr>
              </a:buClr>
              <a:buFont typeface="+mj-lt"/>
              <a:buAutoNum type="arabicPeriod"/>
              <a:defRPr/>
            </a:pPr>
            <a:r>
              <a:rPr lang="ar-SA" altLang="zh-CN" sz="2400" b="1" dirty="0">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rPr>
              <a:t>يقصد بمدة الحفظ المدة التي يبدأ سريانها بعد البت النهائي في موضوع الوثيقة ، فإذا كان الموضوع لا يزال في أخذ ورد ، فإن أساس المعاملة يعاد دائماً للوحدة المختصة حتى يتم البت النهائي فيها .</a:t>
            </a:r>
          </a:p>
        </p:txBody>
      </p:sp>
    </p:spTree>
    <p:extLst>
      <p:ext uri="{BB962C8B-B14F-4D97-AF65-F5344CB8AC3E}">
        <p14:creationId xmlns:p14="http://schemas.microsoft.com/office/powerpoint/2010/main" val="3787774908"/>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7" name="Picture 39" descr="A close up of a map&#10;&#10;Description automatically generated">
            <a:extLst>
              <a:ext uri="{FF2B5EF4-FFF2-40B4-BE49-F238E27FC236}">
                <a16:creationId xmlns="" xmlns:a16="http://schemas.microsoft.com/office/drawing/2014/main" id="{A2D2662F-F224-4204-A224-F0E6857BF581}"/>
              </a:ext>
            </a:extLst>
          </p:cNvPr>
          <p:cNvPicPr>
            <a:picLocks noChangeAspect="1"/>
          </p:cNvPicPr>
          <p:nvPr/>
        </p:nvPicPr>
        <p:blipFill rotWithShape="1">
          <a:blip r:embed="rId2">
            <a:extLst>
              <a:ext uri="{28A0092B-C50C-407E-A947-70E740481C1C}">
                <a14:useLocalDpi xmlns:a14="http://schemas.microsoft.com/office/drawing/2010/main" val="0"/>
              </a:ext>
            </a:extLst>
          </a:blip>
          <a:srcRect l="81307"/>
          <a:stretch/>
        </p:blipFill>
        <p:spPr>
          <a:xfrm rot="10800000">
            <a:off x="-1671" y="-20425"/>
            <a:ext cx="1793801" cy="6878425"/>
          </a:xfrm>
          <a:prstGeom prst="rect">
            <a:avLst/>
          </a:prstGeom>
        </p:spPr>
      </p:pic>
      <p:pic>
        <p:nvPicPr>
          <p:cNvPr id="9" name="Picture 73" descr="C:\Users\DELL\Pictures\kau_logo.png">
            <a:extLst>
              <a:ext uri="{FF2B5EF4-FFF2-40B4-BE49-F238E27FC236}">
                <a16:creationId xmlns="" xmlns:a16="http://schemas.microsoft.com/office/drawing/2014/main" id="{8D58A905-B0A5-4A78-9DAD-76C1DEBA8204}"/>
              </a:ext>
            </a:extLst>
          </p:cNvPr>
          <p:cNvPicPr>
            <a:picLocks noChangeAspect="1" noChangeArrowheads="1"/>
          </p:cNvPicPr>
          <p:nvPr/>
        </p:nvPicPr>
        <p:blipFill>
          <a:blip r:embed="rId3" cstate="print"/>
          <a:srcRect/>
          <a:stretch>
            <a:fillRect/>
          </a:stretch>
        </p:blipFill>
        <p:spPr bwMode="auto">
          <a:xfrm>
            <a:off x="540767" y="58607"/>
            <a:ext cx="750844" cy="973087"/>
          </a:xfrm>
          <a:prstGeom prst="rect">
            <a:avLst/>
          </a:prstGeom>
          <a:ln>
            <a:noFill/>
          </a:ln>
          <a:effectLst>
            <a:outerShdw blurRad="190500" algn="tl" rotWithShape="0">
              <a:srgbClr val="000000">
                <a:alpha val="70000"/>
              </a:srgbClr>
            </a:outerShdw>
          </a:effectLst>
        </p:spPr>
      </p:pic>
      <p:sp>
        <p:nvSpPr>
          <p:cNvPr id="4" name="مربع نص 3"/>
          <p:cNvSpPr txBox="1"/>
          <p:nvPr/>
        </p:nvSpPr>
        <p:spPr>
          <a:xfrm>
            <a:off x="-2626875" y="946554"/>
            <a:ext cx="7086126" cy="307777"/>
          </a:xfrm>
          <a:prstGeom prst="rect">
            <a:avLst/>
          </a:prstGeom>
          <a:noFill/>
        </p:spPr>
        <p:txBody>
          <a:bodyPr wrap="square" rtlCol="1">
            <a:spAutoFit/>
          </a:bodyPr>
          <a:lstStyle/>
          <a:p>
            <a:pPr algn="ctr"/>
            <a:r>
              <a:rPr lang="ar-SA" sz="1400" b="1" dirty="0">
                <a:latin typeface="Sakkal Majalla" panose="02000000000000000000" pitchFamily="2" charset="-78"/>
                <a:cs typeface="Sakkal Majalla" panose="02000000000000000000" pitchFamily="2" charset="-78"/>
              </a:rPr>
              <a:t>مركز الوثائق والمحفوظات</a:t>
            </a:r>
          </a:p>
        </p:txBody>
      </p:sp>
      <p:cxnSp>
        <p:nvCxnSpPr>
          <p:cNvPr id="8" name="رابط مستقيم 7"/>
          <p:cNvCxnSpPr/>
          <p:nvPr/>
        </p:nvCxnSpPr>
        <p:spPr>
          <a:xfrm flipH="1">
            <a:off x="1924494" y="924309"/>
            <a:ext cx="10267509" cy="0"/>
          </a:xfrm>
          <a:prstGeom prst="line">
            <a:avLst/>
          </a:prstGeom>
        </p:spPr>
        <p:style>
          <a:lnRef idx="3">
            <a:schemeClr val="accent1"/>
          </a:lnRef>
          <a:fillRef idx="0">
            <a:schemeClr val="accent1"/>
          </a:fillRef>
          <a:effectRef idx="2">
            <a:schemeClr val="accent1"/>
          </a:effectRef>
          <a:fontRef idx="minor">
            <a:schemeClr val="tx1"/>
          </a:fontRef>
        </p:style>
      </p:cxnSp>
      <p:sp>
        <p:nvSpPr>
          <p:cNvPr id="3" name="مستطيل مستدير الزوايا 2"/>
          <p:cNvSpPr/>
          <p:nvPr/>
        </p:nvSpPr>
        <p:spPr>
          <a:xfrm>
            <a:off x="5741582" y="529646"/>
            <a:ext cx="5645889" cy="788517"/>
          </a:xfrm>
          <a:prstGeom prst="roundRect">
            <a:avLst/>
          </a:prstGeom>
          <a:gradFill flip="none" rotWithShape="1">
            <a:gsLst>
              <a:gs pos="0">
                <a:srgbClr val="35B1DE">
                  <a:shade val="30000"/>
                  <a:satMod val="115000"/>
                </a:srgbClr>
              </a:gs>
              <a:gs pos="50000">
                <a:srgbClr val="35B1DE">
                  <a:shade val="67500"/>
                  <a:satMod val="115000"/>
                </a:srgbClr>
              </a:gs>
              <a:gs pos="100000">
                <a:srgbClr val="35B1DE">
                  <a:shade val="100000"/>
                  <a:satMod val="115000"/>
                </a:srgbClr>
              </a:gs>
            </a:gsLst>
            <a:lin ang="18900000" scaled="1"/>
            <a:tileRect/>
          </a:gra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sp>
        <p:nvSpPr>
          <p:cNvPr id="11" name="مستطيل 1">
            <a:extLst>
              <a:ext uri="{FF2B5EF4-FFF2-40B4-BE49-F238E27FC236}">
                <a16:creationId xmlns="" xmlns:a16="http://schemas.microsoft.com/office/drawing/2014/main" id="{E3F02D2A-067A-4EEA-8E54-383D9C68B088}"/>
              </a:ext>
            </a:extLst>
          </p:cNvPr>
          <p:cNvSpPr/>
          <p:nvPr/>
        </p:nvSpPr>
        <p:spPr>
          <a:xfrm>
            <a:off x="1550341" y="1629634"/>
            <a:ext cx="9959264" cy="3916457"/>
          </a:xfrm>
          <a:prstGeom prst="rect">
            <a:avLst/>
          </a:prstGeom>
        </p:spPr>
        <p:txBody>
          <a:bodyPr wrap="square">
            <a:spAutoFit/>
          </a:bodyPr>
          <a:lstStyle/>
          <a:p>
            <a:pPr algn="just">
              <a:lnSpc>
                <a:spcPct val="150000"/>
              </a:lnSpc>
              <a:buClr>
                <a:schemeClr val="tx1">
                  <a:shade val="95000"/>
                </a:schemeClr>
              </a:buClr>
              <a:defRPr/>
            </a:pPr>
            <a:r>
              <a:rPr lang="ar-SA" altLang="zh-CN" sz="2800" b="1" dirty="0">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rPr>
              <a:t>4. التقويم هو أصول الوثائق أو النسخ التي تحل محلها عندما تبعث الأصول خارج الجهاز .</a:t>
            </a:r>
          </a:p>
          <a:p>
            <a:pPr algn="just">
              <a:lnSpc>
                <a:spcPct val="150000"/>
              </a:lnSpc>
              <a:buClr>
                <a:schemeClr val="tx1">
                  <a:shade val="95000"/>
                </a:schemeClr>
              </a:buClr>
              <a:defRPr/>
            </a:pPr>
            <a:r>
              <a:rPr lang="ar-SA" altLang="zh-CN" sz="2800" b="1" dirty="0">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rPr>
              <a:t>5. النسخ التي تزود بها الوحدات الإدارية المختصة للعلم، يتم التخلص منها بعد فترة محدودة تقدرها الإدارة حتى لا تتراكم هذه النسخ لديها ويكون هناك ازدواج في الحفظ ويقوم بالحفظ من ليس معنياً بها .</a:t>
            </a:r>
          </a:p>
          <a:p>
            <a:pPr algn="just">
              <a:lnSpc>
                <a:spcPct val="150000"/>
              </a:lnSpc>
              <a:buClr>
                <a:schemeClr val="tx1">
                  <a:shade val="95000"/>
                </a:schemeClr>
              </a:buClr>
              <a:defRPr/>
            </a:pPr>
            <a:r>
              <a:rPr lang="ar-SA" altLang="zh-CN" sz="2800" b="1" dirty="0">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rPr>
              <a:t>6. النسخ التي تزود بها الوحدة الإدارية للعمل بها تعتبر من أدوات العمل وليست للحفظ، وتستطيع الوحدة الإدارية الحصول على نسخة بديلة إذا تلفت النسخة الأولى . </a:t>
            </a:r>
            <a:endParaRPr lang="ar-SA" sz="2800" b="1" dirty="0">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endParaRPr>
          </a:p>
        </p:txBody>
      </p:sp>
      <p:sp>
        <p:nvSpPr>
          <p:cNvPr id="12" name="مربع نص 2">
            <a:extLst>
              <a:ext uri="{FF2B5EF4-FFF2-40B4-BE49-F238E27FC236}">
                <a16:creationId xmlns="" xmlns:a16="http://schemas.microsoft.com/office/drawing/2014/main" id="{10799A33-0407-4B30-B52A-B3FB3B6DC605}"/>
              </a:ext>
            </a:extLst>
          </p:cNvPr>
          <p:cNvSpPr txBox="1"/>
          <p:nvPr/>
        </p:nvSpPr>
        <p:spPr>
          <a:xfrm>
            <a:off x="5619446" y="693071"/>
            <a:ext cx="5890159" cy="461665"/>
          </a:xfrm>
          <a:prstGeom prst="rect">
            <a:avLst/>
          </a:prstGeom>
          <a:noFill/>
        </p:spPr>
        <p:txBody>
          <a:bodyPr wrap="square" rtlCol="1">
            <a:spAutoFit/>
          </a:bodyPr>
          <a:lstStyle/>
          <a:p>
            <a:pPr algn="ctr">
              <a:spcBef>
                <a:spcPct val="0"/>
              </a:spcBef>
            </a:pPr>
            <a:r>
              <a:rPr lang="ar-SA" sz="2400" dirty="0">
                <a:solidFill>
                  <a:schemeClr val="bg1"/>
                </a:solidFill>
                <a:effectLst>
                  <a:outerShdw blurRad="38100" dist="38100" dir="2700000" algn="tl">
                    <a:srgbClr val="000000">
                      <a:alpha val="43137"/>
                    </a:srgbClr>
                  </a:outerShdw>
                </a:effectLst>
                <a:cs typeface="PT Bold Heading" panose="02010400000000000000" pitchFamily="2" charset="-78"/>
              </a:rPr>
              <a:t> </a:t>
            </a:r>
            <a:r>
              <a:rPr lang="ar-SA" altLang="zh-CN" sz="2400" dirty="0">
                <a:solidFill>
                  <a:schemeClr val="bg1"/>
                </a:solidFill>
                <a:effectLst>
                  <a:outerShdw blurRad="38100" dist="38100" dir="2700000" algn="tl">
                    <a:srgbClr val="000000">
                      <a:alpha val="43137"/>
                    </a:srgbClr>
                  </a:outerShdw>
                </a:effectLst>
                <a:cs typeface="PT Bold Heading" panose="02010400000000000000" pitchFamily="2" charset="-78"/>
              </a:rPr>
              <a:t>تعليمات تعبئة استمارة حصر أنواع الوثائق </a:t>
            </a:r>
            <a:endParaRPr lang="ar-SA" altLang="ar-SA" sz="2400" dirty="0">
              <a:solidFill>
                <a:schemeClr val="bg1"/>
              </a:solidFill>
              <a:effectLst>
                <a:outerShdw blurRad="38100" dist="38100" dir="2700000" algn="tl">
                  <a:srgbClr val="000000">
                    <a:alpha val="43137"/>
                  </a:srgbClr>
                </a:outerShdw>
              </a:effectLst>
              <a:cs typeface="PT Bold Heading" panose="02010400000000000000" pitchFamily="2" charset="-78"/>
            </a:endParaRPr>
          </a:p>
        </p:txBody>
      </p:sp>
    </p:spTree>
    <p:extLst>
      <p:ext uri="{BB962C8B-B14F-4D97-AF65-F5344CB8AC3E}">
        <p14:creationId xmlns:p14="http://schemas.microsoft.com/office/powerpoint/2010/main" val="3542878079"/>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7" name="Picture 39" descr="A close up of a map&#10;&#10;Description automatically generated">
            <a:extLst>
              <a:ext uri="{FF2B5EF4-FFF2-40B4-BE49-F238E27FC236}">
                <a16:creationId xmlns="" xmlns:a16="http://schemas.microsoft.com/office/drawing/2014/main" id="{A2D2662F-F224-4204-A224-F0E6857BF581}"/>
              </a:ext>
            </a:extLst>
          </p:cNvPr>
          <p:cNvPicPr>
            <a:picLocks noChangeAspect="1"/>
          </p:cNvPicPr>
          <p:nvPr/>
        </p:nvPicPr>
        <p:blipFill rotWithShape="1">
          <a:blip r:embed="rId2">
            <a:extLst>
              <a:ext uri="{28A0092B-C50C-407E-A947-70E740481C1C}">
                <a14:useLocalDpi xmlns:a14="http://schemas.microsoft.com/office/drawing/2010/main" val="0"/>
              </a:ext>
            </a:extLst>
          </a:blip>
          <a:srcRect l="81307"/>
          <a:stretch/>
        </p:blipFill>
        <p:spPr>
          <a:xfrm rot="10800000">
            <a:off x="-1671" y="-4659"/>
            <a:ext cx="1793801" cy="6878425"/>
          </a:xfrm>
          <a:prstGeom prst="rect">
            <a:avLst/>
          </a:prstGeom>
        </p:spPr>
      </p:pic>
      <p:pic>
        <p:nvPicPr>
          <p:cNvPr id="9" name="Picture 73" descr="C:\Users\DELL\Pictures\kau_logo.png">
            <a:extLst>
              <a:ext uri="{FF2B5EF4-FFF2-40B4-BE49-F238E27FC236}">
                <a16:creationId xmlns="" xmlns:a16="http://schemas.microsoft.com/office/drawing/2014/main" id="{8D58A905-B0A5-4A78-9DAD-76C1DEBA8204}"/>
              </a:ext>
            </a:extLst>
          </p:cNvPr>
          <p:cNvPicPr>
            <a:picLocks noChangeAspect="1" noChangeArrowheads="1"/>
          </p:cNvPicPr>
          <p:nvPr/>
        </p:nvPicPr>
        <p:blipFill>
          <a:blip r:embed="rId3" cstate="print"/>
          <a:srcRect/>
          <a:stretch>
            <a:fillRect/>
          </a:stretch>
        </p:blipFill>
        <p:spPr bwMode="auto">
          <a:xfrm>
            <a:off x="540767" y="74373"/>
            <a:ext cx="750844" cy="973087"/>
          </a:xfrm>
          <a:prstGeom prst="rect">
            <a:avLst/>
          </a:prstGeom>
          <a:ln>
            <a:noFill/>
          </a:ln>
          <a:effectLst>
            <a:outerShdw blurRad="190500" algn="tl" rotWithShape="0">
              <a:srgbClr val="000000">
                <a:alpha val="70000"/>
              </a:srgbClr>
            </a:outerShdw>
          </a:effectLst>
        </p:spPr>
      </p:pic>
      <p:sp>
        <p:nvSpPr>
          <p:cNvPr id="4" name="مربع نص 3"/>
          <p:cNvSpPr txBox="1"/>
          <p:nvPr/>
        </p:nvSpPr>
        <p:spPr>
          <a:xfrm>
            <a:off x="-2626875" y="962320"/>
            <a:ext cx="7086126" cy="307777"/>
          </a:xfrm>
          <a:prstGeom prst="rect">
            <a:avLst/>
          </a:prstGeom>
          <a:noFill/>
        </p:spPr>
        <p:txBody>
          <a:bodyPr wrap="square" rtlCol="1">
            <a:spAutoFit/>
          </a:bodyPr>
          <a:lstStyle/>
          <a:p>
            <a:pPr algn="ctr"/>
            <a:r>
              <a:rPr lang="ar-SA" sz="1400" b="1" dirty="0">
                <a:latin typeface="Sakkal Majalla" panose="02000000000000000000" pitchFamily="2" charset="-78"/>
                <a:cs typeface="Sakkal Majalla" panose="02000000000000000000" pitchFamily="2" charset="-78"/>
              </a:rPr>
              <a:t>مركز الوثائق والمحفوظات</a:t>
            </a:r>
          </a:p>
        </p:txBody>
      </p:sp>
      <p:cxnSp>
        <p:nvCxnSpPr>
          <p:cNvPr id="8" name="رابط مستقيم 7"/>
          <p:cNvCxnSpPr/>
          <p:nvPr/>
        </p:nvCxnSpPr>
        <p:spPr>
          <a:xfrm flipH="1">
            <a:off x="1924494" y="940075"/>
            <a:ext cx="10267509" cy="0"/>
          </a:xfrm>
          <a:prstGeom prst="line">
            <a:avLst/>
          </a:prstGeom>
        </p:spPr>
        <p:style>
          <a:lnRef idx="3">
            <a:schemeClr val="accent1"/>
          </a:lnRef>
          <a:fillRef idx="0">
            <a:schemeClr val="accent1"/>
          </a:fillRef>
          <a:effectRef idx="2">
            <a:schemeClr val="accent1"/>
          </a:effectRef>
          <a:fontRef idx="minor">
            <a:schemeClr val="tx1"/>
          </a:fontRef>
        </p:style>
      </p:cxnSp>
      <p:sp>
        <p:nvSpPr>
          <p:cNvPr id="3" name="مستطيل مستدير الزوايا 2"/>
          <p:cNvSpPr/>
          <p:nvPr/>
        </p:nvSpPr>
        <p:spPr>
          <a:xfrm>
            <a:off x="5741582" y="545412"/>
            <a:ext cx="5645889" cy="788517"/>
          </a:xfrm>
          <a:prstGeom prst="roundRect">
            <a:avLst/>
          </a:prstGeom>
          <a:gradFill flip="none" rotWithShape="1">
            <a:gsLst>
              <a:gs pos="0">
                <a:srgbClr val="35B1DE">
                  <a:shade val="30000"/>
                  <a:satMod val="115000"/>
                </a:srgbClr>
              </a:gs>
              <a:gs pos="50000">
                <a:srgbClr val="35B1DE">
                  <a:shade val="67500"/>
                  <a:satMod val="115000"/>
                </a:srgbClr>
              </a:gs>
              <a:gs pos="100000">
                <a:srgbClr val="35B1DE">
                  <a:shade val="100000"/>
                  <a:satMod val="115000"/>
                </a:srgbClr>
              </a:gs>
            </a:gsLst>
            <a:lin ang="18900000" scaled="1"/>
            <a:tileRect/>
          </a:gra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sp>
        <p:nvSpPr>
          <p:cNvPr id="12" name="مربع نص 2">
            <a:extLst>
              <a:ext uri="{FF2B5EF4-FFF2-40B4-BE49-F238E27FC236}">
                <a16:creationId xmlns="" xmlns:a16="http://schemas.microsoft.com/office/drawing/2014/main" id="{ABC0FA74-9774-4EA6-9EAD-BB3E4E8240C6}"/>
              </a:ext>
            </a:extLst>
          </p:cNvPr>
          <p:cNvSpPr txBox="1"/>
          <p:nvPr/>
        </p:nvSpPr>
        <p:spPr>
          <a:xfrm>
            <a:off x="5861301" y="528776"/>
            <a:ext cx="5645888" cy="830997"/>
          </a:xfrm>
          <a:prstGeom prst="rect">
            <a:avLst/>
          </a:prstGeom>
          <a:noFill/>
        </p:spPr>
        <p:txBody>
          <a:bodyPr wrap="square" rtlCol="1">
            <a:spAutoFit/>
          </a:bodyPr>
          <a:lstStyle/>
          <a:p>
            <a:pPr algn="ctr">
              <a:spcBef>
                <a:spcPct val="0"/>
              </a:spcBef>
            </a:pPr>
            <a:r>
              <a:rPr lang="ar-SA" sz="2400" dirty="0">
                <a:solidFill>
                  <a:schemeClr val="bg1"/>
                </a:solidFill>
                <a:effectLst>
                  <a:outerShdw blurRad="38100" dist="38100" dir="2700000" algn="tl">
                    <a:srgbClr val="000000">
                      <a:alpha val="43137"/>
                    </a:srgbClr>
                  </a:outerShdw>
                </a:effectLst>
                <a:cs typeface="PT Bold Heading" panose="02010400000000000000" pitchFamily="2" charset="-78"/>
              </a:rPr>
              <a:t>إرشادات تعبئة حقول الاستمارة </a:t>
            </a:r>
          </a:p>
          <a:p>
            <a:pPr algn="ctr">
              <a:spcBef>
                <a:spcPct val="0"/>
              </a:spcBef>
            </a:pPr>
            <a:r>
              <a:rPr lang="ar-SA" altLang="zh-CN" sz="2400" dirty="0">
                <a:solidFill>
                  <a:schemeClr val="bg1"/>
                </a:solidFill>
                <a:effectLst>
                  <a:outerShdw blurRad="38100" dist="38100" dir="2700000" algn="tl">
                    <a:srgbClr val="000000">
                      <a:alpha val="43137"/>
                    </a:srgbClr>
                  </a:outerShdw>
                </a:effectLst>
                <a:cs typeface="PT Bold Heading" panose="02010400000000000000" pitchFamily="2" charset="-78"/>
              </a:rPr>
              <a:t>الحقل الأول :اسم الجهاز الحكومي </a:t>
            </a:r>
            <a:endParaRPr lang="ar-SA" altLang="ar-SA" sz="2400" dirty="0">
              <a:solidFill>
                <a:schemeClr val="bg1"/>
              </a:solidFill>
              <a:effectLst>
                <a:outerShdw blurRad="38100" dist="38100" dir="2700000" algn="tl">
                  <a:srgbClr val="000000">
                    <a:alpha val="43137"/>
                  </a:srgbClr>
                </a:outerShdw>
              </a:effectLst>
              <a:cs typeface="PT Bold Heading" panose="02010400000000000000" pitchFamily="2" charset="-78"/>
            </a:endParaRPr>
          </a:p>
        </p:txBody>
      </p:sp>
      <p:sp>
        <p:nvSpPr>
          <p:cNvPr id="13" name="Text Box 526">
            <a:extLst>
              <a:ext uri="{FF2B5EF4-FFF2-40B4-BE49-F238E27FC236}">
                <a16:creationId xmlns="" xmlns:a16="http://schemas.microsoft.com/office/drawing/2014/main" id="{A9683837-07D6-4433-A1A6-36245F9BB19D}"/>
              </a:ext>
            </a:extLst>
          </p:cNvPr>
          <p:cNvSpPr txBox="1">
            <a:spLocks noChangeArrowheads="1"/>
          </p:cNvSpPr>
          <p:nvPr/>
        </p:nvSpPr>
        <p:spPr bwMode="auto">
          <a:xfrm>
            <a:off x="1558926" y="5914916"/>
            <a:ext cx="7056439"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panose="020B0604020202020204" pitchFamily="34" charset="0"/>
              <a:buChar char="•"/>
              <a:defRPr sz="3200">
                <a:solidFill>
                  <a:schemeClr val="tx1"/>
                </a:solidFill>
                <a:latin typeface="Calibri" panose="020F0502020204030204" pitchFamily="34" charset="0"/>
                <a:cs typeface="Arial" panose="020B0604020202020204"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cs typeface="Arial" panose="020B060402020202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cs typeface="Arial" panose="020B060402020202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9pPr>
          </a:lstStyle>
          <a:p>
            <a:pPr eaLnBrk="1" hangingPunct="1">
              <a:spcBef>
                <a:spcPct val="50000"/>
              </a:spcBef>
              <a:buFontTx/>
              <a:buNone/>
            </a:pPr>
            <a:r>
              <a:rPr lang="ar-SA" altLang="ar-SA" sz="1800" b="1" dirty="0">
                <a:latin typeface="Sakkal Majalla" panose="02000000000000000000" pitchFamily="2" charset="-78"/>
                <a:cs typeface="Sakkal Majalla" panose="02000000000000000000" pitchFamily="2" charset="-78"/>
              </a:rPr>
              <a:t>الحقل رقم (1) يدون فيه اسم الجهاز الحكومي الذي أنتج الوثائق أو احتفظ بها ورمزه .</a:t>
            </a:r>
            <a:endParaRPr lang="en-US" altLang="ar-SA" sz="1800" b="1" dirty="0">
              <a:latin typeface="Sakkal Majalla" panose="02000000000000000000" pitchFamily="2" charset="-78"/>
              <a:cs typeface="Sakkal Majalla" panose="02000000000000000000" pitchFamily="2" charset="-78"/>
            </a:endParaRPr>
          </a:p>
        </p:txBody>
      </p:sp>
      <p:sp>
        <p:nvSpPr>
          <p:cNvPr id="14" name="AutoShape 131">
            <a:extLst>
              <a:ext uri="{FF2B5EF4-FFF2-40B4-BE49-F238E27FC236}">
                <a16:creationId xmlns="" xmlns:a16="http://schemas.microsoft.com/office/drawing/2014/main" id="{5610D677-6660-43D8-B375-CB7DF4216DF7}"/>
              </a:ext>
            </a:extLst>
          </p:cNvPr>
          <p:cNvSpPr>
            <a:spLocks noChangeArrowheads="1"/>
          </p:cNvSpPr>
          <p:nvPr/>
        </p:nvSpPr>
        <p:spPr bwMode="auto">
          <a:xfrm>
            <a:off x="8445501" y="1855679"/>
            <a:ext cx="433388" cy="360363"/>
          </a:xfrm>
          <a:prstGeom prst="wedgeEllipseCallout">
            <a:avLst>
              <a:gd name="adj1" fmla="val 1381"/>
              <a:gd name="adj2" fmla="val 114267"/>
            </a:avLst>
          </a:prstGeom>
          <a:ln>
            <a:noFill/>
            <a:headEnd/>
            <a:tailEnd/>
          </a:ln>
        </p:spPr>
        <p:style>
          <a:lnRef idx="2">
            <a:schemeClr val="accent6"/>
          </a:lnRef>
          <a:fillRef idx="1">
            <a:schemeClr val="lt1"/>
          </a:fillRef>
          <a:effectRef idx="0">
            <a:schemeClr val="accent6"/>
          </a:effectRef>
          <a:fontRef idx="minor">
            <a:schemeClr val="dk1"/>
          </a:fontRef>
        </p:style>
        <p:txBody>
          <a:bodyPr/>
          <a:lstStyle/>
          <a:p>
            <a:pPr algn="ctr">
              <a:defRPr/>
            </a:pPr>
            <a:r>
              <a:rPr lang="ar-SA" b="1" dirty="0"/>
              <a:t>1</a:t>
            </a:r>
            <a:endParaRPr lang="en-US" b="1" dirty="0"/>
          </a:p>
        </p:txBody>
      </p:sp>
      <p:graphicFrame>
        <p:nvGraphicFramePr>
          <p:cNvPr id="15" name="جدول 7">
            <a:extLst>
              <a:ext uri="{FF2B5EF4-FFF2-40B4-BE49-F238E27FC236}">
                <a16:creationId xmlns="" xmlns:a16="http://schemas.microsoft.com/office/drawing/2014/main" id="{462D403D-D4CC-4859-BF11-DB4AB2F638B4}"/>
              </a:ext>
            </a:extLst>
          </p:cNvPr>
          <p:cNvGraphicFramePr>
            <a:graphicFrameLocks noGrp="1"/>
          </p:cNvGraphicFramePr>
          <p:nvPr>
            <p:extLst>
              <p:ext uri="{D42A27DB-BD31-4B8C-83A1-F6EECF244321}">
                <p14:modId xmlns:p14="http://schemas.microsoft.com/office/powerpoint/2010/main" val="1369807949"/>
              </p:ext>
            </p:extLst>
          </p:nvPr>
        </p:nvGraphicFramePr>
        <p:xfrm>
          <a:off x="7580314" y="2431941"/>
          <a:ext cx="2071688" cy="990737"/>
        </p:xfrm>
        <a:graphic>
          <a:graphicData uri="http://schemas.openxmlformats.org/drawingml/2006/table">
            <a:tbl>
              <a:tblPr rtl="1" firstRow="1" bandRow="1">
                <a:tableStyleId>{5C22544A-7EE6-4342-B048-85BDC9FD1C3A}</a:tableStyleId>
              </a:tblPr>
              <a:tblGrid>
                <a:gridCol w="1456033">
                  <a:extLst>
                    <a:ext uri="{9D8B030D-6E8A-4147-A177-3AD203B41FA5}">
                      <a16:colId xmlns="" xmlns:a16="http://schemas.microsoft.com/office/drawing/2014/main" val="20000"/>
                    </a:ext>
                  </a:extLst>
                </a:gridCol>
                <a:gridCol w="615655">
                  <a:extLst>
                    <a:ext uri="{9D8B030D-6E8A-4147-A177-3AD203B41FA5}">
                      <a16:colId xmlns="" xmlns:a16="http://schemas.microsoft.com/office/drawing/2014/main" val="20001"/>
                    </a:ext>
                  </a:extLst>
                </a:gridCol>
              </a:tblGrid>
              <a:tr h="320147">
                <a:tc>
                  <a:txBody>
                    <a:bodyPr/>
                    <a:lstStyle/>
                    <a:p>
                      <a:pPr marL="0" marR="0" lvl="0" indent="0" algn="ctr" defTabSz="914400" rtl="1" eaLnBrk="1" fontAlgn="auto" latinLnBrk="0" hangingPunct="1">
                        <a:lnSpc>
                          <a:spcPct val="100000"/>
                        </a:lnSpc>
                        <a:spcBef>
                          <a:spcPts val="0"/>
                        </a:spcBef>
                        <a:spcAft>
                          <a:spcPts val="0"/>
                        </a:spcAft>
                        <a:buClrTx/>
                        <a:buSzTx/>
                        <a:buFontTx/>
                        <a:buNone/>
                        <a:tabLst/>
                        <a:defRPr/>
                      </a:pPr>
                      <a:r>
                        <a:rPr kumimoji="0" lang="ar-SA" sz="1500" b="1" i="0" u="none" strike="noStrike" cap="none" normalizeH="0" baseline="0" dirty="0">
                          <a:ln>
                            <a:noFill/>
                          </a:ln>
                          <a:solidFill>
                            <a:schemeClr val="tx1"/>
                          </a:solidFill>
                          <a:effectLst/>
                          <a:latin typeface="Arial" pitchFamily="34" charset="0"/>
                          <a:cs typeface="Traditional Arabic" pitchFamily="18" charset="-78"/>
                        </a:rPr>
                        <a:t>اسم الجهاز الحكومي</a:t>
                      </a:r>
                      <a:endParaRPr kumimoji="0" lang="en-US" sz="1500" b="1" i="0" u="none" strike="noStrike" cap="none" normalizeH="0" baseline="0" dirty="0">
                        <a:ln>
                          <a:noFill/>
                        </a:ln>
                        <a:solidFill>
                          <a:schemeClr val="tx1"/>
                        </a:solidFill>
                        <a:effectLst/>
                        <a:latin typeface="Arial" pitchFamily="34" charset="0"/>
                        <a:cs typeface="Traditional Arabic" pitchFamily="18" charset="-78"/>
                      </a:endParaRPr>
                    </a:p>
                  </a:txBody>
                  <a:tcPr marL="91439" marR="91439" marT="45735" marB="4573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50000"/>
                        <a:lumOff val="50000"/>
                      </a:schemeClr>
                    </a:solidFill>
                  </a:tcPr>
                </a:tc>
                <a:tc>
                  <a:txBody>
                    <a:bodyPr/>
                    <a:lstStyle/>
                    <a:p>
                      <a:pPr algn="ctr" rtl="1"/>
                      <a:r>
                        <a:rPr kumimoji="0" lang="ar-SA" sz="1500" b="1" i="0" u="none" strike="noStrike" cap="none" normalizeH="0" baseline="0" dirty="0">
                          <a:ln>
                            <a:noFill/>
                          </a:ln>
                          <a:solidFill>
                            <a:schemeClr val="tx1"/>
                          </a:solidFill>
                          <a:effectLst/>
                          <a:latin typeface="Arial" pitchFamily="34" charset="0"/>
                          <a:cs typeface="Traditional Arabic" pitchFamily="18" charset="-78"/>
                        </a:rPr>
                        <a:t>رمزه</a:t>
                      </a:r>
                      <a:endParaRPr lang="ar-SA" sz="1500" dirty="0"/>
                    </a:p>
                  </a:txBody>
                  <a:tcPr marL="91439" marR="91439" marT="45735" marB="4573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50000"/>
                        <a:lumOff val="50000"/>
                      </a:schemeClr>
                    </a:solidFill>
                  </a:tcPr>
                </a:tc>
                <a:extLst>
                  <a:ext uri="{0D108BD9-81ED-4DB2-BD59-A6C34878D82A}">
                    <a16:rowId xmlns="" xmlns:a16="http://schemas.microsoft.com/office/drawing/2014/main" val="10000"/>
                  </a:ext>
                </a:extLst>
              </a:tr>
              <a:tr h="660429">
                <a:tc>
                  <a:txBody>
                    <a:bodyPr/>
                    <a:lstStyle/>
                    <a:p>
                      <a:pPr marL="0" marR="0" indent="0" algn="ctr" defTabSz="914400" rtl="1" eaLnBrk="1" fontAlgn="auto" latinLnBrk="0" hangingPunct="1">
                        <a:lnSpc>
                          <a:spcPct val="100000"/>
                        </a:lnSpc>
                        <a:spcBef>
                          <a:spcPts val="0"/>
                        </a:spcBef>
                        <a:spcAft>
                          <a:spcPts val="0"/>
                        </a:spcAft>
                        <a:buClrTx/>
                        <a:buSzTx/>
                        <a:buFontTx/>
                        <a:buNone/>
                        <a:tabLst/>
                        <a:defRPr/>
                      </a:pPr>
                      <a:r>
                        <a:rPr lang="ar-SA" sz="1900" b="1" dirty="0">
                          <a:latin typeface="Traditional Arabic" pitchFamily="18" charset="-78"/>
                          <a:cs typeface="Traditional Arabic" pitchFamily="18" charset="-78"/>
                        </a:rPr>
                        <a:t>جامعة الملك </a:t>
                      </a:r>
                      <a:r>
                        <a:rPr lang="ar-SA" sz="1900" b="1" dirty="0" err="1">
                          <a:latin typeface="Traditional Arabic" pitchFamily="18" charset="-78"/>
                          <a:cs typeface="Traditional Arabic" pitchFamily="18" charset="-78"/>
                        </a:rPr>
                        <a:t>عبدالعزيز</a:t>
                      </a:r>
                      <a:endParaRPr lang="ar-SA" sz="1900" b="1" dirty="0">
                        <a:solidFill>
                          <a:srgbClr val="FFFF00"/>
                        </a:solidFill>
                        <a:latin typeface="Traditional Arabic" pitchFamily="18" charset="-78"/>
                        <a:cs typeface="Traditional Arabic" pitchFamily="18" charset="-78"/>
                      </a:endParaRPr>
                    </a:p>
                  </a:txBody>
                  <a:tcPr marL="91439" marR="91439" marT="45735" marB="4573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rtl="1"/>
                      <a:r>
                        <a:rPr lang="ar-SA" sz="1900" dirty="0" smtClean="0"/>
                        <a:t>035</a:t>
                      </a:r>
                      <a:endParaRPr lang="ar-SA" sz="1900" dirty="0"/>
                    </a:p>
                  </a:txBody>
                  <a:tcPr marL="91439" marR="91439" marT="45735" marB="4573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 xmlns:a16="http://schemas.microsoft.com/office/drawing/2014/main" val="10001"/>
                  </a:ext>
                </a:extLst>
              </a:tr>
            </a:tbl>
          </a:graphicData>
        </a:graphic>
      </p:graphicFrame>
      <p:graphicFrame>
        <p:nvGraphicFramePr>
          <p:cNvPr id="16" name="جدول 8">
            <a:extLst>
              <a:ext uri="{FF2B5EF4-FFF2-40B4-BE49-F238E27FC236}">
                <a16:creationId xmlns="" xmlns:a16="http://schemas.microsoft.com/office/drawing/2014/main" id="{44DCC1B9-3854-4FD5-8EB1-2B75617374D7}"/>
              </a:ext>
            </a:extLst>
          </p:cNvPr>
          <p:cNvGraphicFramePr>
            <a:graphicFrameLocks noGrp="1"/>
          </p:cNvGraphicFramePr>
          <p:nvPr>
            <p:extLst>
              <p:ext uri="{D42A27DB-BD31-4B8C-83A1-F6EECF244321}">
                <p14:modId xmlns:p14="http://schemas.microsoft.com/office/powerpoint/2010/main" val="4104700883"/>
              </p:ext>
            </p:extLst>
          </p:nvPr>
        </p:nvGraphicFramePr>
        <p:xfrm>
          <a:off x="2397123" y="2420831"/>
          <a:ext cx="2071690" cy="716666"/>
        </p:xfrm>
        <a:graphic>
          <a:graphicData uri="http://schemas.openxmlformats.org/drawingml/2006/table">
            <a:tbl>
              <a:tblPr rtl="1" firstRow="1" bandRow="1">
                <a:tableStyleId>{5C22544A-7EE6-4342-B048-85BDC9FD1C3A}</a:tableStyleId>
              </a:tblPr>
              <a:tblGrid>
                <a:gridCol w="1456035">
                  <a:extLst>
                    <a:ext uri="{9D8B030D-6E8A-4147-A177-3AD203B41FA5}">
                      <a16:colId xmlns="" xmlns:a16="http://schemas.microsoft.com/office/drawing/2014/main" val="20000"/>
                    </a:ext>
                  </a:extLst>
                </a:gridCol>
                <a:gridCol w="615655">
                  <a:extLst>
                    <a:ext uri="{9D8B030D-6E8A-4147-A177-3AD203B41FA5}">
                      <a16:colId xmlns="" xmlns:a16="http://schemas.microsoft.com/office/drawing/2014/main" val="20001"/>
                    </a:ext>
                  </a:extLst>
                </a:gridCol>
              </a:tblGrid>
              <a:tr h="335584">
                <a:tc>
                  <a:txBody>
                    <a:bodyPr/>
                    <a:lstStyle/>
                    <a:p>
                      <a:pPr marL="0" marR="0" lvl="0" indent="0" algn="ctr" defTabSz="914400" rtl="1" eaLnBrk="1" fontAlgn="auto" latinLnBrk="0" hangingPunct="1">
                        <a:lnSpc>
                          <a:spcPct val="100000"/>
                        </a:lnSpc>
                        <a:spcBef>
                          <a:spcPts val="0"/>
                        </a:spcBef>
                        <a:spcAft>
                          <a:spcPts val="0"/>
                        </a:spcAft>
                        <a:buClrTx/>
                        <a:buSzTx/>
                        <a:buFontTx/>
                        <a:buNone/>
                        <a:tabLst/>
                        <a:defRPr/>
                      </a:pPr>
                      <a:r>
                        <a:rPr kumimoji="0" lang="ar-SA" sz="1600" b="0" i="0" u="none" strike="noStrike" cap="none" normalizeH="0" baseline="0" dirty="0">
                          <a:ln>
                            <a:noFill/>
                          </a:ln>
                          <a:solidFill>
                            <a:schemeClr val="tx1"/>
                          </a:solidFill>
                          <a:effectLst/>
                          <a:latin typeface="Arial" pitchFamily="34" charset="0"/>
                          <a:cs typeface="Traditional Arabic" pitchFamily="18" charset="-78"/>
                        </a:rPr>
                        <a:t>الوحدة الإدارية المختصة</a:t>
                      </a:r>
                      <a:endParaRPr kumimoji="0" lang="en-US" sz="1600" b="0" i="0" u="none" strike="noStrike" cap="none" normalizeH="0" baseline="0" dirty="0">
                        <a:ln>
                          <a:noFill/>
                        </a:ln>
                        <a:solidFill>
                          <a:schemeClr val="tx1"/>
                        </a:solidFill>
                        <a:effectLst/>
                        <a:latin typeface="Arial" pitchFamily="34" charset="0"/>
                        <a:cs typeface="Traditional Arabic" pitchFamily="18" charset="-78"/>
                      </a:endParaRPr>
                    </a:p>
                  </a:txBody>
                  <a:tcPr marL="91439" marR="91439" marT="45761" marB="4576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rtl="1"/>
                      <a:r>
                        <a:rPr kumimoji="0" lang="ar-SA" sz="1600" b="0" i="0" u="none" strike="noStrike" cap="none" normalizeH="0" baseline="0" dirty="0">
                          <a:ln>
                            <a:noFill/>
                          </a:ln>
                          <a:solidFill>
                            <a:schemeClr val="tx1"/>
                          </a:solidFill>
                          <a:effectLst/>
                          <a:latin typeface="Arial" pitchFamily="34" charset="0"/>
                          <a:cs typeface="Traditional Arabic" pitchFamily="18" charset="-78"/>
                        </a:rPr>
                        <a:t>رمزها</a:t>
                      </a:r>
                      <a:endParaRPr lang="ar-SA" sz="1500" b="0" dirty="0"/>
                    </a:p>
                  </a:txBody>
                  <a:tcPr marL="91439" marR="91439" marT="45761" marB="4576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 xmlns:a16="http://schemas.microsoft.com/office/drawing/2014/main" val="10000"/>
                  </a:ext>
                </a:extLst>
              </a:tr>
              <a:tr h="376003">
                <a:tc>
                  <a:txBody>
                    <a:bodyPr/>
                    <a:lstStyle/>
                    <a:p>
                      <a:pPr rtl="1"/>
                      <a:endParaRPr lang="ar-SA" sz="1900" b="0" dirty="0"/>
                    </a:p>
                  </a:txBody>
                  <a:tcPr marL="91439" marR="91439" marT="45761" marB="4576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rtl="1"/>
                      <a:endParaRPr lang="ar-SA" sz="1900" b="0" dirty="0"/>
                    </a:p>
                  </a:txBody>
                  <a:tcPr marL="91439" marR="91439" marT="45761" marB="4576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 xmlns:a16="http://schemas.microsoft.com/office/drawing/2014/main" val="10001"/>
                  </a:ext>
                </a:extLst>
              </a:tr>
            </a:tbl>
          </a:graphicData>
        </a:graphic>
      </p:graphicFrame>
      <p:graphicFrame>
        <p:nvGraphicFramePr>
          <p:cNvPr id="17" name="جدول 9">
            <a:extLst>
              <a:ext uri="{FF2B5EF4-FFF2-40B4-BE49-F238E27FC236}">
                <a16:creationId xmlns="" xmlns:a16="http://schemas.microsoft.com/office/drawing/2014/main" id="{3FA678D4-4EFA-4B20-B810-33A11B827BE3}"/>
              </a:ext>
            </a:extLst>
          </p:cNvPr>
          <p:cNvGraphicFramePr>
            <a:graphicFrameLocks noGrp="1"/>
          </p:cNvGraphicFramePr>
          <p:nvPr>
            <p:extLst>
              <p:ext uri="{D42A27DB-BD31-4B8C-83A1-F6EECF244321}">
                <p14:modId xmlns:p14="http://schemas.microsoft.com/office/powerpoint/2010/main" val="930411468"/>
              </p:ext>
            </p:extLst>
          </p:nvPr>
        </p:nvGraphicFramePr>
        <p:xfrm>
          <a:off x="4989514" y="2420831"/>
          <a:ext cx="2071688" cy="716666"/>
        </p:xfrm>
        <a:graphic>
          <a:graphicData uri="http://schemas.openxmlformats.org/drawingml/2006/table">
            <a:tbl>
              <a:tblPr rtl="1" firstRow="1" bandRow="1">
                <a:tableStyleId>{5C22544A-7EE6-4342-B048-85BDC9FD1C3A}</a:tableStyleId>
              </a:tblPr>
              <a:tblGrid>
                <a:gridCol w="1456033">
                  <a:extLst>
                    <a:ext uri="{9D8B030D-6E8A-4147-A177-3AD203B41FA5}">
                      <a16:colId xmlns="" xmlns:a16="http://schemas.microsoft.com/office/drawing/2014/main" val="20000"/>
                    </a:ext>
                  </a:extLst>
                </a:gridCol>
                <a:gridCol w="615655">
                  <a:extLst>
                    <a:ext uri="{9D8B030D-6E8A-4147-A177-3AD203B41FA5}">
                      <a16:colId xmlns="" xmlns:a16="http://schemas.microsoft.com/office/drawing/2014/main" val="20001"/>
                    </a:ext>
                  </a:extLst>
                </a:gridCol>
              </a:tblGrid>
              <a:tr h="335584">
                <a:tc>
                  <a:txBody>
                    <a:bodyPr/>
                    <a:lstStyle/>
                    <a:p>
                      <a:pPr marL="0" marR="0" lvl="0" indent="0" algn="ctr" defTabSz="914400" rtl="1" eaLnBrk="1" fontAlgn="auto" latinLnBrk="0" hangingPunct="1">
                        <a:lnSpc>
                          <a:spcPct val="100000"/>
                        </a:lnSpc>
                        <a:spcBef>
                          <a:spcPts val="0"/>
                        </a:spcBef>
                        <a:spcAft>
                          <a:spcPts val="0"/>
                        </a:spcAft>
                        <a:buClrTx/>
                        <a:buSzTx/>
                        <a:buFontTx/>
                        <a:buNone/>
                        <a:tabLst/>
                        <a:defRPr/>
                      </a:pPr>
                      <a:r>
                        <a:rPr kumimoji="0" lang="ar-SA" sz="1600" b="0" i="0" u="none" strike="noStrike" cap="none" normalizeH="0" baseline="0" dirty="0">
                          <a:ln>
                            <a:noFill/>
                          </a:ln>
                          <a:solidFill>
                            <a:schemeClr val="tx1"/>
                          </a:solidFill>
                          <a:effectLst/>
                          <a:latin typeface="Arial" pitchFamily="34" charset="0"/>
                          <a:cs typeface="Traditional Arabic" pitchFamily="18" charset="-78"/>
                        </a:rPr>
                        <a:t>النشاط الإداري</a:t>
                      </a:r>
                      <a:endParaRPr kumimoji="0" lang="en-US" sz="1600" b="0" i="0" u="none" strike="noStrike" cap="none" normalizeH="0" baseline="0" dirty="0">
                        <a:ln>
                          <a:noFill/>
                        </a:ln>
                        <a:solidFill>
                          <a:schemeClr val="tx1"/>
                        </a:solidFill>
                        <a:effectLst/>
                        <a:latin typeface="Arial" pitchFamily="34" charset="0"/>
                        <a:cs typeface="Traditional Arabic" pitchFamily="18" charset="-78"/>
                      </a:endParaRPr>
                    </a:p>
                  </a:txBody>
                  <a:tcPr marL="91439" marR="91439" marT="45761" marB="4576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rtl="1"/>
                      <a:r>
                        <a:rPr kumimoji="0" lang="ar-SA" sz="1600" b="0" i="0" u="none" strike="noStrike" cap="none" normalizeH="0" baseline="0" dirty="0">
                          <a:ln>
                            <a:noFill/>
                          </a:ln>
                          <a:solidFill>
                            <a:schemeClr val="tx1"/>
                          </a:solidFill>
                          <a:effectLst/>
                          <a:latin typeface="Arial" pitchFamily="34" charset="0"/>
                          <a:cs typeface="Traditional Arabic" pitchFamily="18" charset="-78"/>
                        </a:rPr>
                        <a:t>رمزه</a:t>
                      </a:r>
                      <a:endParaRPr lang="ar-SA" sz="1500" b="0" dirty="0"/>
                    </a:p>
                  </a:txBody>
                  <a:tcPr marL="91439" marR="91439" marT="45761" marB="4576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 xmlns:a16="http://schemas.microsoft.com/office/drawing/2014/main" val="10000"/>
                  </a:ext>
                </a:extLst>
              </a:tr>
              <a:tr h="376003">
                <a:tc>
                  <a:txBody>
                    <a:bodyPr/>
                    <a:lstStyle/>
                    <a:p>
                      <a:pPr rtl="1"/>
                      <a:endParaRPr lang="ar-SA" sz="1900" b="0" dirty="0"/>
                    </a:p>
                  </a:txBody>
                  <a:tcPr marL="91439" marR="91439" marT="45761" marB="4576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rtl="1"/>
                      <a:endParaRPr lang="ar-SA" sz="1900" b="0" dirty="0"/>
                    </a:p>
                  </a:txBody>
                  <a:tcPr marL="91439" marR="91439" marT="45761" marB="4576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 xmlns:a16="http://schemas.microsoft.com/office/drawing/2014/main" val="10001"/>
                  </a:ext>
                </a:extLst>
              </a:tr>
            </a:tbl>
          </a:graphicData>
        </a:graphic>
      </p:graphicFrame>
      <p:graphicFrame>
        <p:nvGraphicFramePr>
          <p:cNvPr id="18" name="جدول 10">
            <a:extLst>
              <a:ext uri="{FF2B5EF4-FFF2-40B4-BE49-F238E27FC236}">
                <a16:creationId xmlns="" xmlns:a16="http://schemas.microsoft.com/office/drawing/2014/main" id="{0AEA4A02-6507-46C3-8D7D-3B6C07FA07EB}"/>
              </a:ext>
            </a:extLst>
          </p:cNvPr>
          <p:cNvGraphicFramePr>
            <a:graphicFrameLocks noGrp="1"/>
          </p:cNvGraphicFramePr>
          <p:nvPr>
            <p:extLst>
              <p:ext uri="{D42A27DB-BD31-4B8C-83A1-F6EECF244321}">
                <p14:modId xmlns:p14="http://schemas.microsoft.com/office/powerpoint/2010/main" val="3261065970"/>
              </p:ext>
            </p:extLst>
          </p:nvPr>
        </p:nvGraphicFramePr>
        <p:xfrm>
          <a:off x="8518528" y="3789255"/>
          <a:ext cx="823913" cy="1868117"/>
        </p:xfrm>
        <a:graphic>
          <a:graphicData uri="http://schemas.openxmlformats.org/drawingml/2006/table">
            <a:tbl>
              <a:tblPr rtl="1" firstRow="1" bandRow="1">
                <a:tableStyleId>{5C22544A-7EE6-4342-B048-85BDC9FD1C3A}</a:tableStyleId>
              </a:tblPr>
              <a:tblGrid>
                <a:gridCol w="823913">
                  <a:extLst>
                    <a:ext uri="{9D8B030D-6E8A-4147-A177-3AD203B41FA5}">
                      <a16:colId xmlns="" xmlns:a16="http://schemas.microsoft.com/office/drawing/2014/main" val="20000"/>
                    </a:ext>
                  </a:extLst>
                </a:gridCol>
              </a:tblGrid>
              <a:tr h="725099">
                <a:tc>
                  <a:txBody>
                    <a:bodyPr/>
                    <a:lstStyle/>
                    <a:p>
                      <a:pPr marL="0" marR="0" lvl="0" indent="0" algn="ctr" defTabSz="914400" rtl="1" eaLnBrk="1" fontAlgn="auto" latinLnBrk="0" hangingPunct="1">
                        <a:lnSpc>
                          <a:spcPct val="100000"/>
                        </a:lnSpc>
                        <a:spcBef>
                          <a:spcPts val="0"/>
                        </a:spcBef>
                        <a:spcAft>
                          <a:spcPts val="0"/>
                        </a:spcAft>
                        <a:buClrTx/>
                        <a:buSzTx/>
                        <a:buFontTx/>
                        <a:buNone/>
                        <a:tabLst/>
                        <a:defRPr/>
                      </a:pPr>
                      <a:r>
                        <a:rPr kumimoji="0" lang="ar-SA" sz="1600" b="0" i="0" u="none" strike="noStrike" cap="none" normalizeH="0" baseline="0" dirty="0">
                          <a:ln>
                            <a:noFill/>
                          </a:ln>
                          <a:solidFill>
                            <a:schemeClr val="tx1"/>
                          </a:solidFill>
                          <a:effectLst/>
                          <a:latin typeface="Traditional Arabic" pitchFamily="18" charset="-78"/>
                          <a:cs typeface="Traditional Arabic" pitchFamily="18" charset="-78"/>
                        </a:rPr>
                        <a:t>اسم الوثيقة</a:t>
                      </a:r>
                      <a:endParaRPr kumimoji="0" lang="en-US" sz="1600" b="0" i="0" u="none" strike="noStrike" cap="none" normalizeH="0" baseline="0" dirty="0">
                        <a:ln>
                          <a:noFill/>
                        </a:ln>
                        <a:solidFill>
                          <a:schemeClr val="tx1"/>
                        </a:solidFill>
                        <a:effectLst/>
                        <a:latin typeface="Traditional Arabic" pitchFamily="18" charset="-78"/>
                        <a:cs typeface="Traditional Arabic" pitchFamily="18" charset="-78"/>
                      </a:endParaRPr>
                    </a:p>
                  </a:txBody>
                  <a:tcPr marL="91355" marR="91355" marT="45723" marB="4572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 xmlns:a16="http://schemas.microsoft.com/office/drawing/2014/main" val="10000"/>
                  </a:ext>
                </a:extLst>
              </a:tr>
              <a:tr h="375925">
                <a:tc>
                  <a:txBody>
                    <a:bodyPr/>
                    <a:lstStyle/>
                    <a:p>
                      <a:pPr rtl="1"/>
                      <a:endParaRPr lang="ar-SA" sz="1900" b="0"/>
                    </a:p>
                  </a:txBody>
                  <a:tcPr marL="91355" marR="91355" marT="45723" marB="4572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 xmlns:a16="http://schemas.microsoft.com/office/drawing/2014/main" val="10001"/>
                  </a:ext>
                </a:extLst>
              </a:tr>
              <a:tr h="375925">
                <a:tc>
                  <a:txBody>
                    <a:bodyPr/>
                    <a:lstStyle/>
                    <a:p>
                      <a:pPr rtl="1"/>
                      <a:endParaRPr lang="ar-SA" sz="1900" b="0" dirty="0"/>
                    </a:p>
                  </a:txBody>
                  <a:tcPr marL="91355" marR="91355" marT="45723" marB="4572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 xmlns:a16="http://schemas.microsoft.com/office/drawing/2014/main" val="10002"/>
                  </a:ext>
                </a:extLst>
              </a:tr>
              <a:tr h="375925">
                <a:tc>
                  <a:txBody>
                    <a:bodyPr/>
                    <a:lstStyle/>
                    <a:p>
                      <a:pPr rtl="1"/>
                      <a:endParaRPr lang="ar-SA" sz="1900" b="0" dirty="0"/>
                    </a:p>
                  </a:txBody>
                  <a:tcPr marL="91355" marR="91355" marT="45723" marB="4572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 xmlns:a16="http://schemas.microsoft.com/office/drawing/2014/main" val="10003"/>
                  </a:ext>
                </a:extLst>
              </a:tr>
            </a:tbl>
          </a:graphicData>
        </a:graphic>
      </p:graphicFrame>
      <p:graphicFrame>
        <p:nvGraphicFramePr>
          <p:cNvPr id="19" name="جدول 11">
            <a:extLst>
              <a:ext uri="{FF2B5EF4-FFF2-40B4-BE49-F238E27FC236}">
                <a16:creationId xmlns="" xmlns:a16="http://schemas.microsoft.com/office/drawing/2014/main" id="{89A4A121-A7FE-42F3-B0AD-FF6C3828B510}"/>
              </a:ext>
            </a:extLst>
          </p:cNvPr>
          <p:cNvGraphicFramePr>
            <a:graphicFrameLocks noGrp="1"/>
          </p:cNvGraphicFramePr>
          <p:nvPr>
            <p:extLst>
              <p:ext uri="{D42A27DB-BD31-4B8C-83A1-F6EECF244321}">
                <p14:modId xmlns:p14="http://schemas.microsoft.com/office/powerpoint/2010/main" val="1074680973"/>
              </p:ext>
            </p:extLst>
          </p:nvPr>
        </p:nvGraphicFramePr>
        <p:xfrm>
          <a:off x="7439026" y="3789256"/>
          <a:ext cx="1054100" cy="1867897"/>
        </p:xfrm>
        <a:graphic>
          <a:graphicData uri="http://schemas.openxmlformats.org/drawingml/2006/table">
            <a:tbl>
              <a:tblPr rtl="1" firstRow="1" bandRow="1">
                <a:tableStyleId>{5C22544A-7EE6-4342-B048-85BDC9FD1C3A}</a:tableStyleId>
              </a:tblPr>
              <a:tblGrid>
                <a:gridCol w="1054100">
                  <a:extLst>
                    <a:ext uri="{9D8B030D-6E8A-4147-A177-3AD203B41FA5}">
                      <a16:colId xmlns="" xmlns:a16="http://schemas.microsoft.com/office/drawing/2014/main" val="20000"/>
                    </a:ext>
                  </a:extLst>
                </a:gridCol>
              </a:tblGrid>
              <a:tr h="724939">
                <a:tc>
                  <a:txBody>
                    <a:bodyPr/>
                    <a:lstStyle/>
                    <a:p>
                      <a:pPr marL="0" marR="0" lvl="0" indent="0" algn="ctr" defTabSz="914400" rtl="1" eaLnBrk="1" fontAlgn="auto" latinLnBrk="0" hangingPunct="1">
                        <a:lnSpc>
                          <a:spcPct val="100000"/>
                        </a:lnSpc>
                        <a:spcBef>
                          <a:spcPts val="0"/>
                        </a:spcBef>
                        <a:spcAft>
                          <a:spcPts val="0"/>
                        </a:spcAft>
                        <a:buClrTx/>
                        <a:buSzTx/>
                        <a:buFontTx/>
                        <a:buNone/>
                        <a:tabLst/>
                        <a:defRPr/>
                      </a:pPr>
                      <a:r>
                        <a:rPr kumimoji="0" lang="ar-SA" sz="1600" b="0" i="0" u="none" strike="noStrike" cap="none" normalizeH="0" baseline="0" dirty="0">
                          <a:ln>
                            <a:noFill/>
                          </a:ln>
                          <a:solidFill>
                            <a:schemeClr val="tx1"/>
                          </a:solidFill>
                          <a:effectLst/>
                          <a:latin typeface="Traditional Arabic" pitchFamily="18" charset="-78"/>
                          <a:cs typeface="Traditional Arabic" pitchFamily="18" charset="-78"/>
                        </a:rPr>
                        <a:t>وصف الوثيقة والغرض منها</a:t>
                      </a:r>
                      <a:endParaRPr kumimoji="0" lang="en-US" sz="1600" b="0" i="0" u="none" strike="noStrike" cap="none" normalizeH="0" baseline="0" dirty="0">
                        <a:ln>
                          <a:noFill/>
                        </a:ln>
                        <a:solidFill>
                          <a:schemeClr val="tx1"/>
                        </a:solidFill>
                        <a:effectLst/>
                        <a:latin typeface="Traditional Arabic" pitchFamily="18" charset="-78"/>
                        <a:cs typeface="Traditional Arabic" pitchFamily="18" charset="-78"/>
                      </a:endParaRPr>
                    </a:p>
                  </a:txBody>
                  <a:tcPr marL="91379" marR="91379" marT="45713" marB="4571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 xmlns:a16="http://schemas.microsoft.com/office/drawing/2014/main" val="10000"/>
                  </a:ext>
                </a:extLst>
              </a:tr>
              <a:tr h="375907">
                <a:tc>
                  <a:txBody>
                    <a:bodyPr/>
                    <a:lstStyle/>
                    <a:p>
                      <a:pPr rtl="1"/>
                      <a:endParaRPr lang="ar-SA" sz="1900" b="0"/>
                    </a:p>
                  </a:txBody>
                  <a:tcPr marL="91379" marR="91379" marT="45713" marB="4571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 xmlns:a16="http://schemas.microsoft.com/office/drawing/2014/main" val="10001"/>
                  </a:ext>
                </a:extLst>
              </a:tr>
              <a:tr h="375907">
                <a:tc>
                  <a:txBody>
                    <a:bodyPr/>
                    <a:lstStyle/>
                    <a:p>
                      <a:pPr rtl="1"/>
                      <a:endParaRPr lang="ar-SA" sz="1900" b="0"/>
                    </a:p>
                  </a:txBody>
                  <a:tcPr marL="91379" marR="91379" marT="45713" marB="4571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 xmlns:a16="http://schemas.microsoft.com/office/drawing/2014/main" val="10002"/>
                  </a:ext>
                </a:extLst>
              </a:tr>
              <a:tr h="375907">
                <a:tc>
                  <a:txBody>
                    <a:bodyPr/>
                    <a:lstStyle/>
                    <a:p>
                      <a:pPr rtl="1"/>
                      <a:endParaRPr lang="ar-SA" sz="1900" b="0" dirty="0"/>
                    </a:p>
                  </a:txBody>
                  <a:tcPr marL="91379" marR="91379" marT="45713" marB="4571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 xmlns:a16="http://schemas.microsoft.com/office/drawing/2014/main" val="10003"/>
                  </a:ext>
                </a:extLst>
              </a:tr>
            </a:tbl>
          </a:graphicData>
        </a:graphic>
      </p:graphicFrame>
      <p:graphicFrame>
        <p:nvGraphicFramePr>
          <p:cNvPr id="20" name="جدول 12">
            <a:extLst>
              <a:ext uri="{FF2B5EF4-FFF2-40B4-BE49-F238E27FC236}">
                <a16:creationId xmlns="" xmlns:a16="http://schemas.microsoft.com/office/drawing/2014/main" id="{FF7C7B67-02C3-48AF-B163-FCC0536376E6}"/>
              </a:ext>
            </a:extLst>
          </p:cNvPr>
          <p:cNvGraphicFramePr>
            <a:graphicFrameLocks noGrp="1"/>
          </p:cNvGraphicFramePr>
          <p:nvPr>
            <p:extLst>
              <p:ext uri="{D42A27DB-BD31-4B8C-83A1-F6EECF244321}">
                <p14:modId xmlns:p14="http://schemas.microsoft.com/office/powerpoint/2010/main" val="524259608"/>
              </p:ext>
            </p:extLst>
          </p:nvPr>
        </p:nvGraphicFramePr>
        <p:xfrm>
          <a:off x="6791326" y="3789256"/>
          <a:ext cx="615951" cy="1867897"/>
        </p:xfrm>
        <a:graphic>
          <a:graphicData uri="http://schemas.openxmlformats.org/drawingml/2006/table">
            <a:tbl>
              <a:tblPr rtl="1" firstRow="1" bandRow="1">
                <a:tableStyleId>{5C22544A-7EE6-4342-B048-85BDC9FD1C3A}</a:tableStyleId>
              </a:tblPr>
              <a:tblGrid>
                <a:gridCol w="615951">
                  <a:extLst>
                    <a:ext uri="{9D8B030D-6E8A-4147-A177-3AD203B41FA5}">
                      <a16:colId xmlns="" xmlns:a16="http://schemas.microsoft.com/office/drawing/2014/main" val="20000"/>
                    </a:ext>
                  </a:extLst>
                </a:gridCol>
              </a:tblGrid>
              <a:tr h="724939">
                <a:tc>
                  <a:txBody>
                    <a:bodyPr/>
                    <a:lstStyle/>
                    <a:p>
                      <a:pPr marL="0" marR="0" lvl="0" indent="0" algn="ctr" defTabSz="914400" rtl="1" eaLnBrk="1" fontAlgn="auto" latinLnBrk="0" hangingPunct="1">
                        <a:lnSpc>
                          <a:spcPct val="100000"/>
                        </a:lnSpc>
                        <a:spcBef>
                          <a:spcPts val="0"/>
                        </a:spcBef>
                        <a:spcAft>
                          <a:spcPts val="0"/>
                        </a:spcAft>
                        <a:buClrTx/>
                        <a:buSzTx/>
                        <a:buFontTx/>
                        <a:buNone/>
                        <a:tabLst/>
                        <a:defRPr/>
                      </a:pPr>
                      <a:r>
                        <a:rPr kumimoji="0" lang="ar-SA" sz="1600" b="0" i="0" u="none" strike="noStrike" cap="none" normalizeH="0" baseline="0" dirty="0">
                          <a:ln>
                            <a:noFill/>
                          </a:ln>
                          <a:solidFill>
                            <a:schemeClr val="tx1"/>
                          </a:solidFill>
                          <a:effectLst/>
                          <a:latin typeface="Traditional Arabic" pitchFamily="18" charset="-78"/>
                          <a:cs typeface="Traditional Arabic" pitchFamily="18" charset="-78"/>
                        </a:rPr>
                        <a:t>وعاء الوثيقة</a:t>
                      </a:r>
                      <a:endParaRPr kumimoji="0" lang="en-US" sz="1600" b="0" i="0" u="none" strike="noStrike" cap="none" normalizeH="0" baseline="0" dirty="0">
                        <a:ln>
                          <a:noFill/>
                        </a:ln>
                        <a:solidFill>
                          <a:schemeClr val="tx1"/>
                        </a:solidFill>
                        <a:effectLst/>
                        <a:latin typeface="Traditional Arabic" pitchFamily="18" charset="-78"/>
                        <a:cs typeface="Traditional Arabic" pitchFamily="18" charset="-78"/>
                      </a:endParaRPr>
                    </a:p>
                  </a:txBody>
                  <a:tcPr marL="91392" marR="91392" marT="45713" marB="4571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 xmlns:a16="http://schemas.microsoft.com/office/drawing/2014/main" val="10000"/>
                  </a:ext>
                </a:extLst>
              </a:tr>
              <a:tr h="375907">
                <a:tc>
                  <a:txBody>
                    <a:bodyPr/>
                    <a:lstStyle/>
                    <a:p>
                      <a:pPr rtl="1"/>
                      <a:endParaRPr lang="ar-SA" sz="1900" b="0"/>
                    </a:p>
                  </a:txBody>
                  <a:tcPr marL="91392" marR="91392" marT="45713" marB="4571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 xmlns:a16="http://schemas.microsoft.com/office/drawing/2014/main" val="10001"/>
                  </a:ext>
                </a:extLst>
              </a:tr>
              <a:tr h="375907">
                <a:tc>
                  <a:txBody>
                    <a:bodyPr/>
                    <a:lstStyle/>
                    <a:p>
                      <a:pPr rtl="1"/>
                      <a:endParaRPr lang="ar-SA" sz="1900" b="0"/>
                    </a:p>
                  </a:txBody>
                  <a:tcPr marL="91392" marR="91392" marT="45713" marB="4571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 xmlns:a16="http://schemas.microsoft.com/office/drawing/2014/main" val="10002"/>
                  </a:ext>
                </a:extLst>
              </a:tr>
              <a:tr h="375907">
                <a:tc>
                  <a:txBody>
                    <a:bodyPr/>
                    <a:lstStyle/>
                    <a:p>
                      <a:pPr rtl="1"/>
                      <a:endParaRPr lang="ar-SA" sz="1900" b="0" dirty="0"/>
                    </a:p>
                  </a:txBody>
                  <a:tcPr marL="91392" marR="91392" marT="45713" marB="4571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 xmlns:a16="http://schemas.microsoft.com/office/drawing/2014/main" val="10003"/>
                  </a:ext>
                </a:extLst>
              </a:tr>
            </a:tbl>
          </a:graphicData>
        </a:graphic>
      </p:graphicFrame>
      <p:graphicFrame>
        <p:nvGraphicFramePr>
          <p:cNvPr id="21" name="جدول 13">
            <a:extLst>
              <a:ext uri="{FF2B5EF4-FFF2-40B4-BE49-F238E27FC236}">
                <a16:creationId xmlns="" xmlns:a16="http://schemas.microsoft.com/office/drawing/2014/main" id="{165E44B4-73E0-4BFF-B2F5-65D79629CFEF}"/>
              </a:ext>
            </a:extLst>
          </p:cNvPr>
          <p:cNvGraphicFramePr>
            <a:graphicFrameLocks noGrp="1"/>
          </p:cNvGraphicFramePr>
          <p:nvPr>
            <p:extLst>
              <p:ext uri="{D42A27DB-BD31-4B8C-83A1-F6EECF244321}">
                <p14:modId xmlns:p14="http://schemas.microsoft.com/office/powerpoint/2010/main" val="821068436"/>
              </p:ext>
            </p:extLst>
          </p:nvPr>
        </p:nvGraphicFramePr>
        <p:xfrm>
          <a:off x="6070602" y="3789256"/>
          <a:ext cx="657225" cy="1867897"/>
        </p:xfrm>
        <a:graphic>
          <a:graphicData uri="http://schemas.openxmlformats.org/drawingml/2006/table">
            <a:tbl>
              <a:tblPr rtl="1" firstRow="1" bandRow="1">
                <a:tableStyleId>{5C22544A-7EE6-4342-B048-85BDC9FD1C3A}</a:tableStyleId>
              </a:tblPr>
              <a:tblGrid>
                <a:gridCol w="657225">
                  <a:extLst>
                    <a:ext uri="{9D8B030D-6E8A-4147-A177-3AD203B41FA5}">
                      <a16:colId xmlns="" xmlns:a16="http://schemas.microsoft.com/office/drawing/2014/main" val="20000"/>
                    </a:ext>
                  </a:extLst>
                </a:gridCol>
              </a:tblGrid>
              <a:tr h="724939">
                <a:tc>
                  <a:txBody>
                    <a:bodyPr/>
                    <a:lstStyle/>
                    <a:p>
                      <a:pPr marL="0" marR="0" lvl="0" indent="0" algn="ctr" defTabSz="914400" rtl="1" eaLnBrk="1" fontAlgn="auto" latinLnBrk="0" hangingPunct="1">
                        <a:lnSpc>
                          <a:spcPct val="100000"/>
                        </a:lnSpc>
                        <a:spcBef>
                          <a:spcPts val="0"/>
                        </a:spcBef>
                        <a:spcAft>
                          <a:spcPts val="0"/>
                        </a:spcAft>
                        <a:buClrTx/>
                        <a:buSzTx/>
                        <a:buFontTx/>
                        <a:buNone/>
                        <a:tabLst/>
                        <a:defRPr/>
                      </a:pPr>
                      <a:r>
                        <a:rPr kumimoji="0" lang="ar-SA" sz="1600" b="0" i="0" u="none" strike="noStrike" cap="none" normalizeH="0" baseline="0" dirty="0">
                          <a:ln>
                            <a:noFill/>
                          </a:ln>
                          <a:solidFill>
                            <a:schemeClr val="tx1"/>
                          </a:solidFill>
                          <a:effectLst/>
                          <a:latin typeface="Traditional Arabic" pitchFamily="18" charset="-78"/>
                          <a:cs typeface="Traditional Arabic" pitchFamily="18" charset="-78"/>
                        </a:rPr>
                        <a:t>فئة  الحفظ</a:t>
                      </a:r>
                      <a:endParaRPr kumimoji="0" lang="en-US" sz="1600" b="0" i="0" u="none" strike="noStrike" cap="none" normalizeH="0" baseline="0" dirty="0">
                        <a:ln>
                          <a:noFill/>
                        </a:ln>
                        <a:solidFill>
                          <a:schemeClr val="tx1"/>
                        </a:solidFill>
                        <a:effectLst/>
                        <a:latin typeface="Traditional Arabic" pitchFamily="18" charset="-78"/>
                        <a:cs typeface="Traditional Arabic" pitchFamily="18" charset="-78"/>
                      </a:endParaRPr>
                    </a:p>
                  </a:txBody>
                  <a:tcPr marL="91339" marR="91339" marT="45713" marB="4571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 xmlns:a16="http://schemas.microsoft.com/office/drawing/2014/main" val="10000"/>
                  </a:ext>
                </a:extLst>
              </a:tr>
              <a:tr h="375907">
                <a:tc>
                  <a:txBody>
                    <a:bodyPr/>
                    <a:lstStyle/>
                    <a:p>
                      <a:pPr rtl="1"/>
                      <a:endParaRPr lang="ar-SA" sz="1900" b="0"/>
                    </a:p>
                  </a:txBody>
                  <a:tcPr marL="91339" marR="91339" marT="45713" marB="4571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 xmlns:a16="http://schemas.microsoft.com/office/drawing/2014/main" val="10001"/>
                  </a:ext>
                </a:extLst>
              </a:tr>
              <a:tr h="375907">
                <a:tc>
                  <a:txBody>
                    <a:bodyPr/>
                    <a:lstStyle/>
                    <a:p>
                      <a:pPr rtl="1"/>
                      <a:endParaRPr lang="ar-SA" sz="1900" b="0"/>
                    </a:p>
                  </a:txBody>
                  <a:tcPr marL="91339" marR="91339" marT="45713" marB="4571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 xmlns:a16="http://schemas.microsoft.com/office/drawing/2014/main" val="10002"/>
                  </a:ext>
                </a:extLst>
              </a:tr>
              <a:tr h="375907">
                <a:tc>
                  <a:txBody>
                    <a:bodyPr/>
                    <a:lstStyle/>
                    <a:p>
                      <a:pPr rtl="1"/>
                      <a:endParaRPr lang="ar-SA" sz="1900" b="0" dirty="0"/>
                    </a:p>
                  </a:txBody>
                  <a:tcPr marL="91339" marR="91339" marT="45713" marB="4571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 xmlns:a16="http://schemas.microsoft.com/office/drawing/2014/main" val="10003"/>
                  </a:ext>
                </a:extLst>
              </a:tr>
            </a:tbl>
          </a:graphicData>
        </a:graphic>
      </p:graphicFrame>
      <p:graphicFrame>
        <p:nvGraphicFramePr>
          <p:cNvPr id="22" name="جدول 14">
            <a:extLst>
              <a:ext uri="{FF2B5EF4-FFF2-40B4-BE49-F238E27FC236}">
                <a16:creationId xmlns="" xmlns:a16="http://schemas.microsoft.com/office/drawing/2014/main" id="{5B4EC39D-587D-46B2-96E3-8BBE6E7C3074}"/>
              </a:ext>
            </a:extLst>
          </p:cNvPr>
          <p:cNvGraphicFramePr>
            <a:graphicFrameLocks noGrp="1"/>
          </p:cNvGraphicFramePr>
          <p:nvPr>
            <p:extLst>
              <p:ext uri="{D42A27DB-BD31-4B8C-83A1-F6EECF244321}">
                <p14:modId xmlns:p14="http://schemas.microsoft.com/office/powerpoint/2010/main" val="3567262408"/>
              </p:ext>
            </p:extLst>
          </p:nvPr>
        </p:nvGraphicFramePr>
        <p:xfrm>
          <a:off x="5349875" y="3789256"/>
          <a:ext cx="681039" cy="1867897"/>
        </p:xfrm>
        <a:graphic>
          <a:graphicData uri="http://schemas.openxmlformats.org/drawingml/2006/table">
            <a:tbl>
              <a:tblPr rtl="1" firstRow="1" bandRow="1">
                <a:tableStyleId>{5C22544A-7EE6-4342-B048-85BDC9FD1C3A}</a:tableStyleId>
              </a:tblPr>
              <a:tblGrid>
                <a:gridCol w="681039">
                  <a:extLst>
                    <a:ext uri="{9D8B030D-6E8A-4147-A177-3AD203B41FA5}">
                      <a16:colId xmlns="" xmlns:a16="http://schemas.microsoft.com/office/drawing/2014/main" val="20000"/>
                    </a:ext>
                  </a:extLst>
                </a:gridCol>
              </a:tblGrid>
              <a:tr h="724939">
                <a:tc>
                  <a:txBody>
                    <a:bodyPr/>
                    <a:lstStyle/>
                    <a:p>
                      <a:pPr marL="0" marR="0" lvl="0" indent="0" algn="ctr" defTabSz="914400" rtl="1" eaLnBrk="1" fontAlgn="auto" latinLnBrk="0" hangingPunct="1">
                        <a:lnSpc>
                          <a:spcPct val="100000"/>
                        </a:lnSpc>
                        <a:spcBef>
                          <a:spcPts val="0"/>
                        </a:spcBef>
                        <a:spcAft>
                          <a:spcPts val="0"/>
                        </a:spcAft>
                        <a:buClrTx/>
                        <a:buSzTx/>
                        <a:buFontTx/>
                        <a:buNone/>
                        <a:tabLst/>
                        <a:defRPr/>
                      </a:pPr>
                      <a:r>
                        <a:rPr kumimoji="0" lang="ar-SA" sz="1600" b="0" i="0" u="none" strike="noStrike" cap="none" normalizeH="0" baseline="0" dirty="0">
                          <a:ln>
                            <a:noFill/>
                          </a:ln>
                          <a:solidFill>
                            <a:schemeClr val="tx1"/>
                          </a:solidFill>
                          <a:effectLst/>
                          <a:latin typeface="Traditional Arabic" pitchFamily="18" charset="-78"/>
                          <a:cs typeface="Traditional Arabic" pitchFamily="18" charset="-78"/>
                        </a:rPr>
                        <a:t>مكان الحفظ</a:t>
                      </a:r>
                      <a:endParaRPr kumimoji="0" lang="en-US" sz="1600" b="0" i="0" u="none" strike="noStrike" cap="none" normalizeH="0" baseline="0" dirty="0">
                        <a:ln>
                          <a:noFill/>
                        </a:ln>
                        <a:solidFill>
                          <a:schemeClr val="tx1"/>
                        </a:solidFill>
                        <a:effectLst/>
                        <a:latin typeface="Traditional Arabic" pitchFamily="18" charset="-78"/>
                        <a:cs typeface="Traditional Arabic" pitchFamily="18" charset="-78"/>
                      </a:endParaRPr>
                    </a:p>
                  </a:txBody>
                  <a:tcPr marL="91475" marR="91475" marT="45713" marB="4571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 xmlns:a16="http://schemas.microsoft.com/office/drawing/2014/main" val="10000"/>
                  </a:ext>
                </a:extLst>
              </a:tr>
              <a:tr h="375907">
                <a:tc>
                  <a:txBody>
                    <a:bodyPr/>
                    <a:lstStyle/>
                    <a:p>
                      <a:pPr rtl="1"/>
                      <a:endParaRPr lang="ar-SA" sz="1900" b="0"/>
                    </a:p>
                  </a:txBody>
                  <a:tcPr marL="91475" marR="91475" marT="45713" marB="4571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 xmlns:a16="http://schemas.microsoft.com/office/drawing/2014/main" val="10001"/>
                  </a:ext>
                </a:extLst>
              </a:tr>
              <a:tr h="375907">
                <a:tc>
                  <a:txBody>
                    <a:bodyPr/>
                    <a:lstStyle/>
                    <a:p>
                      <a:pPr rtl="1"/>
                      <a:endParaRPr lang="ar-SA" sz="1900" b="0"/>
                    </a:p>
                  </a:txBody>
                  <a:tcPr marL="91475" marR="91475" marT="45713" marB="4571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 xmlns:a16="http://schemas.microsoft.com/office/drawing/2014/main" val="10002"/>
                  </a:ext>
                </a:extLst>
              </a:tr>
              <a:tr h="375907">
                <a:tc>
                  <a:txBody>
                    <a:bodyPr/>
                    <a:lstStyle/>
                    <a:p>
                      <a:pPr rtl="1"/>
                      <a:endParaRPr lang="ar-SA" sz="1900" b="0" dirty="0"/>
                    </a:p>
                  </a:txBody>
                  <a:tcPr marL="91475" marR="91475" marT="45713" marB="4571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 xmlns:a16="http://schemas.microsoft.com/office/drawing/2014/main" val="10003"/>
                  </a:ext>
                </a:extLst>
              </a:tr>
            </a:tbl>
          </a:graphicData>
        </a:graphic>
      </p:graphicFrame>
      <p:graphicFrame>
        <p:nvGraphicFramePr>
          <p:cNvPr id="23" name="جدول 15">
            <a:extLst>
              <a:ext uri="{FF2B5EF4-FFF2-40B4-BE49-F238E27FC236}">
                <a16:creationId xmlns="" xmlns:a16="http://schemas.microsoft.com/office/drawing/2014/main" id="{CA6BDA6B-DEFD-424A-8C28-A2DB5633B977}"/>
              </a:ext>
            </a:extLst>
          </p:cNvPr>
          <p:cNvGraphicFramePr>
            <a:graphicFrameLocks noGrp="1"/>
          </p:cNvGraphicFramePr>
          <p:nvPr>
            <p:extLst>
              <p:ext uri="{D42A27DB-BD31-4B8C-83A1-F6EECF244321}">
                <p14:modId xmlns:p14="http://schemas.microsoft.com/office/powerpoint/2010/main" val="562606126"/>
              </p:ext>
            </p:extLst>
          </p:nvPr>
        </p:nvGraphicFramePr>
        <p:xfrm>
          <a:off x="4557715" y="3789256"/>
          <a:ext cx="752475" cy="1867897"/>
        </p:xfrm>
        <a:graphic>
          <a:graphicData uri="http://schemas.openxmlformats.org/drawingml/2006/table">
            <a:tbl>
              <a:tblPr rtl="1" firstRow="1" bandRow="1">
                <a:tableStyleId>{5C22544A-7EE6-4342-B048-85BDC9FD1C3A}</a:tableStyleId>
              </a:tblPr>
              <a:tblGrid>
                <a:gridCol w="752475">
                  <a:extLst>
                    <a:ext uri="{9D8B030D-6E8A-4147-A177-3AD203B41FA5}">
                      <a16:colId xmlns="" xmlns:a16="http://schemas.microsoft.com/office/drawing/2014/main" val="20000"/>
                    </a:ext>
                  </a:extLst>
                </a:gridCol>
              </a:tblGrid>
              <a:tr h="724939">
                <a:tc>
                  <a:txBody>
                    <a:bodyPr/>
                    <a:lstStyle/>
                    <a:p>
                      <a:pPr marL="0" marR="0" lvl="0" indent="0" algn="ctr" defTabSz="914400" rtl="1" eaLnBrk="1" fontAlgn="auto" latinLnBrk="0" hangingPunct="1">
                        <a:lnSpc>
                          <a:spcPct val="100000"/>
                        </a:lnSpc>
                        <a:spcBef>
                          <a:spcPts val="0"/>
                        </a:spcBef>
                        <a:spcAft>
                          <a:spcPts val="0"/>
                        </a:spcAft>
                        <a:buClrTx/>
                        <a:buSzTx/>
                        <a:buFontTx/>
                        <a:buNone/>
                        <a:tabLst/>
                        <a:defRPr/>
                      </a:pPr>
                      <a:r>
                        <a:rPr kumimoji="0" lang="ar-SA" sz="1600" b="0" i="0" u="none" strike="noStrike" cap="none" normalizeH="0" baseline="0" dirty="0">
                          <a:ln>
                            <a:noFill/>
                          </a:ln>
                          <a:solidFill>
                            <a:schemeClr val="tx1"/>
                          </a:solidFill>
                          <a:effectLst/>
                          <a:latin typeface="Traditional Arabic" pitchFamily="18" charset="-78"/>
                          <a:cs typeface="Traditional Arabic" pitchFamily="18" charset="-78"/>
                        </a:rPr>
                        <a:t>بداية   الحفظ</a:t>
                      </a:r>
                      <a:endParaRPr kumimoji="0" lang="en-US" sz="1600" b="0" i="0" u="none" strike="noStrike" cap="none" normalizeH="0" baseline="0" dirty="0">
                        <a:ln>
                          <a:noFill/>
                        </a:ln>
                        <a:solidFill>
                          <a:schemeClr val="tx1"/>
                        </a:solidFill>
                        <a:effectLst/>
                        <a:latin typeface="Traditional Arabic" pitchFamily="18" charset="-78"/>
                        <a:cs typeface="Traditional Arabic" pitchFamily="18" charset="-78"/>
                      </a:endParaRPr>
                    </a:p>
                  </a:txBody>
                  <a:tcPr marL="91471" marR="91471" marT="45713" marB="4571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 xmlns:a16="http://schemas.microsoft.com/office/drawing/2014/main" val="10000"/>
                  </a:ext>
                </a:extLst>
              </a:tr>
              <a:tr h="375907">
                <a:tc>
                  <a:txBody>
                    <a:bodyPr/>
                    <a:lstStyle/>
                    <a:p>
                      <a:pPr rtl="1"/>
                      <a:endParaRPr lang="ar-SA" sz="1900" b="0" dirty="0"/>
                    </a:p>
                  </a:txBody>
                  <a:tcPr marL="91471" marR="91471" marT="45713" marB="4571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 xmlns:a16="http://schemas.microsoft.com/office/drawing/2014/main" val="10001"/>
                  </a:ext>
                </a:extLst>
              </a:tr>
              <a:tr h="375907">
                <a:tc>
                  <a:txBody>
                    <a:bodyPr/>
                    <a:lstStyle/>
                    <a:p>
                      <a:pPr rtl="1"/>
                      <a:endParaRPr lang="ar-SA" sz="1900" b="0"/>
                    </a:p>
                  </a:txBody>
                  <a:tcPr marL="91471" marR="91471" marT="45713" marB="4571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 xmlns:a16="http://schemas.microsoft.com/office/drawing/2014/main" val="10002"/>
                  </a:ext>
                </a:extLst>
              </a:tr>
              <a:tr h="375907">
                <a:tc>
                  <a:txBody>
                    <a:bodyPr/>
                    <a:lstStyle/>
                    <a:p>
                      <a:pPr rtl="1"/>
                      <a:endParaRPr lang="ar-SA" sz="1900" b="0" dirty="0"/>
                    </a:p>
                  </a:txBody>
                  <a:tcPr marL="91471" marR="91471" marT="45713" marB="4571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 xmlns:a16="http://schemas.microsoft.com/office/drawing/2014/main" val="10003"/>
                  </a:ext>
                </a:extLst>
              </a:tr>
            </a:tbl>
          </a:graphicData>
        </a:graphic>
      </p:graphicFrame>
      <p:graphicFrame>
        <p:nvGraphicFramePr>
          <p:cNvPr id="24" name="جدول 16">
            <a:extLst>
              <a:ext uri="{FF2B5EF4-FFF2-40B4-BE49-F238E27FC236}">
                <a16:creationId xmlns="" xmlns:a16="http://schemas.microsoft.com/office/drawing/2014/main" id="{1EA367CE-11AF-4D7C-84CA-AB955EB108FB}"/>
              </a:ext>
            </a:extLst>
          </p:cNvPr>
          <p:cNvGraphicFramePr>
            <a:graphicFrameLocks noGrp="1"/>
          </p:cNvGraphicFramePr>
          <p:nvPr>
            <p:extLst>
              <p:ext uri="{D42A27DB-BD31-4B8C-83A1-F6EECF244321}">
                <p14:modId xmlns:p14="http://schemas.microsoft.com/office/powerpoint/2010/main" val="446444734"/>
              </p:ext>
            </p:extLst>
          </p:nvPr>
        </p:nvGraphicFramePr>
        <p:xfrm>
          <a:off x="2397124" y="3789255"/>
          <a:ext cx="2120902" cy="1867900"/>
        </p:xfrm>
        <a:graphic>
          <a:graphicData uri="http://schemas.openxmlformats.org/drawingml/2006/table">
            <a:tbl>
              <a:tblPr rtl="1" firstRow="1" bandRow="1">
                <a:tableStyleId>{5C22544A-7EE6-4342-B048-85BDC9FD1C3A}</a:tableStyleId>
              </a:tblPr>
              <a:tblGrid>
                <a:gridCol w="1060451">
                  <a:extLst>
                    <a:ext uri="{9D8B030D-6E8A-4147-A177-3AD203B41FA5}">
                      <a16:colId xmlns="" xmlns:a16="http://schemas.microsoft.com/office/drawing/2014/main" val="20000"/>
                    </a:ext>
                  </a:extLst>
                </a:gridCol>
                <a:gridCol w="1060451">
                  <a:extLst>
                    <a:ext uri="{9D8B030D-6E8A-4147-A177-3AD203B41FA5}">
                      <a16:colId xmlns="" xmlns:a16="http://schemas.microsoft.com/office/drawing/2014/main" val="20001"/>
                    </a:ext>
                  </a:extLst>
                </a:gridCol>
              </a:tblGrid>
              <a:tr h="362471">
                <a:tc gridSpan="2">
                  <a:txBody>
                    <a:bodyPr/>
                    <a:lstStyle/>
                    <a:p>
                      <a:pPr marL="0" marR="0" lvl="0" indent="0" algn="ctr" defTabSz="914400" rtl="1" eaLnBrk="1" fontAlgn="auto" latinLnBrk="0" hangingPunct="1">
                        <a:lnSpc>
                          <a:spcPct val="100000"/>
                        </a:lnSpc>
                        <a:spcBef>
                          <a:spcPts val="0"/>
                        </a:spcBef>
                        <a:spcAft>
                          <a:spcPts val="0"/>
                        </a:spcAft>
                        <a:buClrTx/>
                        <a:buSzTx/>
                        <a:buFontTx/>
                        <a:buNone/>
                        <a:tabLst/>
                        <a:defRPr/>
                      </a:pPr>
                      <a:r>
                        <a:rPr kumimoji="0" lang="ar-SA" sz="1600" b="0" i="0" u="none" strike="noStrike" cap="none" normalizeH="0" baseline="0" dirty="0">
                          <a:ln>
                            <a:noFill/>
                          </a:ln>
                          <a:solidFill>
                            <a:schemeClr val="tx1"/>
                          </a:solidFill>
                          <a:effectLst/>
                          <a:latin typeface="Traditional Arabic" pitchFamily="18" charset="-78"/>
                          <a:cs typeface="Traditional Arabic" pitchFamily="18" charset="-78"/>
                        </a:rPr>
                        <a:t>مدة الحفظ في الجهاز للوثائق النشطة</a:t>
                      </a:r>
                      <a:endParaRPr kumimoji="0" lang="en-US" sz="1600" b="0" i="0" u="none" strike="noStrike" cap="none" normalizeH="0" baseline="0" dirty="0">
                        <a:ln>
                          <a:noFill/>
                        </a:ln>
                        <a:solidFill>
                          <a:schemeClr val="tx1"/>
                        </a:solidFill>
                        <a:effectLst/>
                        <a:latin typeface="Traditional Arabic" pitchFamily="18" charset="-78"/>
                        <a:cs typeface="Traditional Arabic" pitchFamily="18" charset="-78"/>
                      </a:endParaRPr>
                    </a:p>
                  </a:txBody>
                  <a:tcPr marL="91463" marR="91463" marT="45713" marB="4571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pPr rtl="1"/>
                      <a:endParaRPr lang="ar-SA"/>
                    </a:p>
                  </a:txBody>
                  <a:tcPr/>
                </a:tc>
                <a:extLst>
                  <a:ext uri="{0D108BD9-81ED-4DB2-BD59-A6C34878D82A}">
                    <a16:rowId xmlns="" xmlns:a16="http://schemas.microsoft.com/office/drawing/2014/main" val="10000"/>
                  </a:ext>
                </a:extLst>
              </a:tr>
              <a:tr h="362471">
                <a:tc>
                  <a:txBody>
                    <a:bodyPr/>
                    <a:lstStyle/>
                    <a:p>
                      <a:pPr marL="0" marR="0" lvl="0" indent="0" algn="ctr" defTabSz="914400" rtl="1" eaLnBrk="1" fontAlgn="auto" latinLnBrk="0" hangingPunct="1">
                        <a:lnSpc>
                          <a:spcPct val="100000"/>
                        </a:lnSpc>
                        <a:spcBef>
                          <a:spcPts val="0"/>
                        </a:spcBef>
                        <a:spcAft>
                          <a:spcPts val="0"/>
                        </a:spcAft>
                        <a:buClrTx/>
                        <a:buSzTx/>
                        <a:buFontTx/>
                        <a:buNone/>
                        <a:tabLst/>
                        <a:defRPr/>
                      </a:pPr>
                      <a:r>
                        <a:rPr kumimoji="0" lang="ar-SA" sz="1600" b="0" i="0" u="none" strike="noStrike" cap="none" normalizeH="0" baseline="0" dirty="0">
                          <a:ln>
                            <a:noFill/>
                          </a:ln>
                          <a:solidFill>
                            <a:schemeClr val="tx1"/>
                          </a:solidFill>
                          <a:effectLst/>
                          <a:latin typeface="Traditional Arabic" pitchFamily="18" charset="-78"/>
                          <a:cs typeface="Traditional Arabic" pitchFamily="18" charset="-78"/>
                        </a:rPr>
                        <a:t>الوحدة</a:t>
                      </a:r>
                      <a:endParaRPr kumimoji="0" lang="en-US" sz="1500" b="0" i="0" u="none" strike="noStrike" cap="none" normalizeH="0" baseline="0" dirty="0">
                        <a:ln>
                          <a:noFill/>
                        </a:ln>
                        <a:solidFill>
                          <a:schemeClr val="tx1"/>
                        </a:solidFill>
                        <a:effectLst/>
                        <a:latin typeface="Traditional Arabic" pitchFamily="18" charset="-78"/>
                        <a:cs typeface="Traditional Arabic" pitchFamily="18" charset="-78"/>
                      </a:endParaRPr>
                    </a:p>
                  </a:txBody>
                  <a:tcPr marL="91463" marR="91463" marT="45713" marB="4571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4400" rtl="1" eaLnBrk="1" fontAlgn="auto" latinLnBrk="0" hangingPunct="1">
                        <a:lnSpc>
                          <a:spcPct val="100000"/>
                        </a:lnSpc>
                        <a:spcBef>
                          <a:spcPts val="0"/>
                        </a:spcBef>
                        <a:spcAft>
                          <a:spcPts val="0"/>
                        </a:spcAft>
                        <a:buClrTx/>
                        <a:buSzTx/>
                        <a:buFontTx/>
                        <a:buNone/>
                        <a:tabLst/>
                        <a:defRPr/>
                      </a:pPr>
                      <a:r>
                        <a:rPr kumimoji="0" lang="ar-SA" sz="1600" b="0" i="0" u="none" strike="noStrike" cap="none" normalizeH="0" baseline="0" dirty="0">
                          <a:ln>
                            <a:noFill/>
                          </a:ln>
                          <a:solidFill>
                            <a:schemeClr val="tx1"/>
                          </a:solidFill>
                          <a:effectLst/>
                          <a:latin typeface="Traditional Arabic" pitchFamily="18" charset="-78"/>
                          <a:cs typeface="Traditional Arabic" pitchFamily="18" charset="-78"/>
                        </a:rPr>
                        <a:t>المركز</a:t>
                      </a:r>
                      <a:endParaRPr kumimoji="0" lang="en-US" sz="1500" b="0" i="0" u="none" strike="noStrike" cap="none" normalizeH="0" baseline="0" dirty="0">
                        <a:ln>
                          <a:noFill/>
                        </a:ln>
                        <a:solidFill>
                          <a:schemeClr val="tx1"/>
                        </a:solidFill>
                        <a:effectLst/>
                        <a:latin typeface="Traditional Arabic" pitchFamily="18" charset="-78"/>
                        <a:cs typeface="Traditional Arabic" pitchFamily="18" charset="-78"/>
                      </a:endParaRPr>
                    </a:p>
                  </a:txBody>
                  <a:tcPr marL="91463" marR="91463" marT="45713" marB="4571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 xmlns:a16="http://schemas.microsoft.com/office/drawing/2014/main" val="10001"/>
                  </a:ext>
                </a:extLst>
              </a:tr>
              <a:tr h="375907">
                <a:tc gridSpan="2">
                  <a:txBody>
                    <a:bodyPr/>
                    <a:lstStyle/>
                    <a:p>
                      <a:pPr rtl="1"/>
                      <a:endParaRPr lang="ar-SA" sz="1900" b="0" dirty="0"/>
                    </a:p>
                  </a:txBody>
                  <a:tcPr marL="91463" marR="91463" marT="45713" marB="4571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pPr rtl="1"/>
                      <a:endParaRPr lang="ar-SA"/>
                    </a:p>
                  </a:txBody>
                  <a:tcPr/>
                </a:tc>
                <a:extLst>
                  <a:ext uri="{0D108BD9-81ED-4DB2-BD59-A6C34878D82A}">
                    <a16:rowId xmlns="" xmlns:a16="http://schemas.microsoft.com/office/drawing/2014/main" val="10002"/>
                  </a:ext>
                </a:extLst>
              </a:tr>
              <a:tr h="375907">
                <a:tc gridSpan="2">
                  <a:txBody>
                    <a:bodyPr/>
                    <a:lstStyle/>
                    <a:p>
                      <a:pPr rtl="1"/>
                      <a:endParaRPr lang="ar-SA" sz="1900" b="0"/>
                    </a:p>
                  </a:txBody>
                  <a:tcPr marL="91463" marR="91463" marT="45713" marB="4571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pPr rtl="1"/>
                      <a:endParaRPr lang="ar-SA"/>
                    </a:p>
                  </a:txBody>
                  <a:tcPr/>
                </a:tc>
                <a:extLst>
                  <a:ext uri="{0D108BD9-81ED-4DB2-BD59-A6C34878D82A}">
                    <a16:rowId xmlns="" xmlns:a16="http://schemas.microsoft.com/office/drawing/2014/main" val="10003"/>
                  </a:ext>
                </a:extLst>
              </a:tr>
              <a:tr h="375907">
                <a:tc gridSpan="2">
                  <a:txBody>
                    <a:bodyPr/>
                    <a:lstStyle/>
                    <a:p>
                      <a:pPr rtl="1"/>
                      <a:endParaRPr lang="ar-SA" sz="1900" b="0" dirty="0"/>
                    </a:p>
                  </a:txBody>
                  <a:tcPr marL="91463" marR="91463" marT="45713" marB="4571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pPr rtl="1"/>
                      <a:endParaRPr lang="ar-SA"/>
                    </a:p>
                  </a:txBody>
                  <a:tcPr/>
                </a:tc>
                <a:extLst>
                  <a:ext uri="{0D108BD9-81ED-4DB2-BD59-A6C34878D82A}">
                    <a16:rowId xmlns="" xmlns:a16="http://schemas.microsoft.com/office/drawing/2014/main" val="10004"/>
                  </a:ext>
                </a:extLst>
              </a:tr>
            </a:tbl>
          </a:graphicData>
        </a:graphic>
      </p:graphicFrame>
      <p:graphicFrame>
        <p:nvGraphicFramePr>
          <p:cNvPr id="25" name="جدول 17">
            <a:extLst>
              <a:ext uri="{FF2B5EF4-FFF2-40B4-BE49-F238E27FC236}">
                <a16:creationId xmlns="" xmlns:a16="http://schemas.microsoft.com/office/drawing/2014/main" id="{000E4935-C542-43EE-8E1C-840F53B4A6AA}"/>
              </a:ext>
            </a:extLst>
          </p:cNvPr>
          <p:cNvGraphicFramePr>
            <a:graphicFrameLocks noGrp="1"/>
          </p:cNvGraphicFramePr>
          <p:nvPr>
            <p:extLst>
              <p:ext uri="{D42A27DB-BD31-4B8C-83A1-F6EECF244321}">
                <p14:modId xmlns:p14="http://schemas.microsoft.com/office/powerpoint/2010/main" val="610082459"/>
              </p:ext>
            </p:extLst>
          </p:nvPr>
        </p:nvGraphicFramePr>
        <p:xfrm>
          <a:off x="9382127" y="3789255"/>
          <a:ext cx="320675" cy="1868117"/>
        </p:xfrm>
        <a:graphic>
          <a:graphicData uri="http://schemas.openxmlformats.org/drawingml/2006/table">
            <a:tbl>
              <a:tblPr rtl="1" firstRow="1" bandRow="1">
                <a:tableStyleId>{5C22544A-7EE6-4342-B048-85BDC9FD1C3A}</a:tableStyleId>
              </a:tblPr>
              <a:tblGrid>
                <a:gridCol w="320675">
                  <a:extLst>
                    <a:ext uri="{9D8B030D-6E8A-4147-A177-3AD203B41FA5}">
                      <a16:colId xmlns="" xmlns:a16="http://schemas.microsoft.com/office/drawing/2014/main" val="20000"/>
                    </a:ext>
                  </a:extLst>
                </a:gridCol>
              </a:tblGrid>
              <a:tr h="725099">
                <a:tc>
                  <a:txBody>
                    <a:bodyPr/>
                    <a:lstStyle/>
                    <a:p>
                      <a:pPr marL="0" marR="0" lvl="0" indent="0" algn="ctr" defTabSz="914400" rtl="1" eaLnBrk="1" fontAlgn="auto" latinLnBrk="0" hangingPunct="1">
                        <a:lnSpc>
                          <a:spcPct val="100000"/>
                        </a:lnSpc>
                        <a:spcBef>
                          <a:spcPts val="0"/>
                        </a:spcBef>
                        <a:spcAft>
                          <a:spcPts val="0"/>
                        </a:spcAft>
                        <a:buClrTx/>
                        <a:buSzTx/>
                        <a:buFontTx/>
                        <a:buNone/>
                        <a:tabLst/>
                        <a:defRPr/>
                      </a:pPr>
                      <a:r>
                        <a:rPr kumimoji="0" lang="ar-SA" sz="1600" b="0" i="0" u="none" strike="noStrike" cap="none" normalizeH="0" baseline="0" dirty="0">
                          <a:ln>
                            <a:noFill/>
                          </a:ln>
                          <a:solidFill>
                            <a:schemeClr val="tx1"/>
                          </a:solidFill>
                          <a:effectLst/>
                          <a:latin typeface="Traditional Arabic" pitchFamily="18" charset="-78"/>
                          <a:cs typeface="Traditional Arabic" pitchFamily="18" charset="-78"/>
                        </a:rPr>
                        <a:t>م</a:t>
                      </a:r>
                      <a:endParaRPr kumimoji="0" lang="en-US" sz="1500" b="0" i="0" u="none" strike="noStrike" cap="none" normalizeH="0" baseline="0" dirty="0">
                        <a:ln>
                          <a:noFill/>
                        </a:ln>
                        <a:solidFill>
                          <a:schemeClr val="tx1"/>
                        </a:solidFill>
                        <a:effectLst/>
                        <a:latin typeface="Traditional Arabic" pitchFamily="18" charset="-78"/>
                        <a:cs typeface="Traditional Arabic" pitchFamily="18" charset="-78"/>
                      </a:endParaRPr>
                    </a:p>
                  </a:txBody>
                  <a:tcPr marL="91329" marR="91329" marT="45723" marB="4572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 xmlns:a16="http://schemas.microsoft.com/office/drawing/2014/main" val="10000"/>
                  </a:ext>
                </a:extLst>
              </a:tr>
              <a:tr h="375925">
                <a:tc>
                  <a:txBody>
                    <a:bodyPr/>
                    <a:lstStyle/>
                    <a:p>
                      <a:pPr rtl="1"/>
                      <a:endParaRPr lang="ar-SA" sz="1900" b="0" dirty="0"/>
                    </a:p>
                  </a:txBody>
                  <a:tcPr marL="91329" marR="91329" marT="45723" marB="4572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 xmlns:a16="http://schemas.microsoft.com/office/drawing/2014/main" val="10001"/>
                  </a:ext>
                </a:extLst>
              </a:tr>
              <a:tr h="375925">
                <a:tc>
                  <a:txBody>
                    <a:bodyPr/>
                    <a:lstStyle/>
                    <a:p>
                      <a:pPr rtl="1"/>
                      <a:endParaRPr lang="ar-SA" sz="1900" b="0" dirty="0"/>
                    </a:p>
                  </a:txBody>
                  <a:tcPr marL="91329" marR="91329" marT="45723" marB="4572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 xmlns:a16="http://schemas.microsoft.com/office/drawing/2014/main" val="10002"/>
                  </a:ext>
                </a:extLst>
              </a:tr>
              <a:tr h="375925">
                <a:tc>
                  <a:txBody>
                    <a:bodyPr/>
                    <a:lstStyle/>
                    <a:p>
                      <a:pPr rtl="1"/>
                      <a:endParaRPr lang="ar-SA" sz="1900" b="0" dirty="0"/>
                    </a:p>
                  </a:txBody>
                  <a:tcPr marL="91329" marR="91329" marT="45723" marB="4572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 xmlns:a16="http://schemas.microsoft.com/office/drawing/2014/main" val="10003"/>
                  </a:ext>
                </a:extLst>
              </a:tr>
            </a:tbl>
          </a:graphicData>
        </a:graphic>
      </p:graphicFrame>
    </p:spTree>
    <p:extLst>
      <p:ext uri="{BB962C8B-B14F-4D97-AF65-F5344CB8AC3E}">
        <p14:creationId xmlns:p14="http://schemas.microsoft.com/office/powerpoint/2010/main" val="3861166090"/>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7" name="Picture 39" descr="A close up of a map&#10;&#10;Description automatically generated">
            <a:extLst>
              <a:ext uri="{FF2B5EF4-FFF2-40B4-BE49-F238E27FC236}">
                <a16:creationId xmlns="" xmlns:a16="http://schemas.microsoft.com/office/drawing/2014/main" id="{A2D2662F-F224-4204-A224-F0E6857BF581}"/>
              </a:ext>
            </a:extLst>
          </p:cNvPr>
          <p:cNvPicPr>
            <a:picLocks noChangeAspect="1"/>
          </p:cNvPicPr>
          <p:nvPr/>
        </p:nvPicPr>
        <p:blipFill rotWithShape="1">
          <a:blip r:embed="rId2">
            <a:extLst>
              <a:ext uri="{28A0092B-C50C-407E-A947-70E740481C1C}">
                <a14:useLocalDpi xmlns:a14="http://schemas.microsoft.com/office/drawing/2010/main" val="0"/>
              </a:ext>
            </a:extLst>
          </a:blip>
          <a:srcRect l="81307"/>
          <a:stretch/>
        </p:blipFill>
        <p:spPr>
          <a:xfrm rot="10800000">
            <a:off x="-1671" y="-20425"/>
            <a:ext cx="1793801" cy="6878425"/>
          </a:xfrm>
          <a:prstGeom prst="rect">
            <a:avLst/>
          </a:prstGeom>
        </p:spPr>
      </p:pic>
      <p:pic>
        <p:nvPicPr>
          <p:cNvPr id="9" name="Picture 73" descr="C:\Users\DELL\Pictures\kau_logo.png">
            <a:extLst>
              <a:ext uri="{FF2B5EF4-FFF2-40B4-BE49-F238E27FC236}">
                <a16:creationId xmlns="" xmlns:a16="http://schemas.microsoft.com/office/drawing/2014/main" id="{8D58A905-B0A5-4A78-9DAD-76C1DEBA8204}"/>
              </a:ext>
            </a:extLst>
          </p:cNvPr>
          <p:cNvPicPr>
            <a:picLocks noChangeAspect="1" noChangeArrowheads="1"/>
          </p:cNvPicPr>
          <p:nvPr/>
        </p:nvPicPr>
        <p:blipFill>
          <a:blip r:embed="rId3" cstate="print"/>
          <a:srcRect/>
          <a:stretch>
            <a:fillRect/>
          </a:stretch>
        </p:blipFill>
        <p:spPr bwMode="auto">
          <a:xfrm>
            <a:off x="540767" y="58607"/>
            <a:ext cx="750844" cy="973087"/>
          </a:xfrm>
          <a:prstGeom prst="rect">
            <a:avLst/>
          </a:prstGeom>
          <a:ln>
            <a:noFill/>
          </a:ln>
          <a:effectLst>
            <a:outerShdw blurRad="190500" algn="tl" rotWithShape="0">
              <a:srgbClr val="000000">
                <a:alpha val="70000"/>
              </a:srgbClr>
            </a:outerShdw>
          </a:effectLst>
        </p:spPr>
      </p:pic>
      <p:sp>
        <p:nvSpPr>
          <p:cNvPr id="4" name="مربع نص 3"/>
          <p:cNvSpPr txBox="1"/>
          <p:nvPr/>
        </p:nvSpPr>
        <p:spPr>
          <a:xfrm>
            <a:off x="-2626875" y="946554"/>
            <a:ext cx="7086126" cy="307777"/>
          </a:xfrm>
          <a:prstGeom prst="rect">
            <a:avLst/>
          </a:prstGeom>
          <a:noFill/>
        </p:spPr>
        <p:txBody>
          <a:bodyPr wrap="square" rtlCol="1">
            <a:spAutoFit/>
          </a:bodyPr>
          <a:lstStyle/>
          <a:p>
            <a:pPr algn="ctr"/>
            <a:r>
              <a:rPr lang="ar-SA" sz="1400" b="1" dirty="0">
                <a:latin typeface="Sakkal Majalla" panose="02000000000000000000" pitchFamily="2" charset="-78"/>
                <a:cs typeface="Sakkal Majalla" panose="02000000000000000000" pitchFamily="2" charset="-78"/>
              </a:rPr>
              <a:t>مركز الوثائق والمحفوظات</a:t>
            </a:r>
          </a:p>
        </p:txBody>
      </p:sp>
      <p:cxnSp>
        <p:nvCxnSpPr>
          <p:cNvPr id="8" name="رابط مستقيم 7"/>
          <p:cNvCxnSpPr/>
          <p:nvPr/>
        </p:nvCxnSpPr>
        <p:spPr>
          <a:xfrm flipH="1">
            <a:off x="1924494" y="924309"/>
            <a:ext cx="10267509" cy="0"/>
          </a:xfrm>
          <a:prstGeom prst="line">
            <a:avLst/>
          </a:prstGeom>
        </p:spPr>
        <p:style>
          <a:lnRef idx="3">
            <a:schemeClr val="accent1"/>
          </a:lnRef>
          <a:fillRef idx="0">
            <a:schemeClr val="accent1"/>
          </a:fillRef>
          <a:effectRef idx="2">
            <a:schemeClr val="accent1"/>
          </a:effectRef>
          <a:fontRef idx="minor">
            <a:schemeClr val="tx1"/>
          </a:fontRef>
        </p:style>
      </p:cxnSp>
      <p:sp>
        <p:nvSpPr>
          <p:cNvPr id="3" name="مستطيل مستدير الزوايا 2"/>
          <p:cNvSpPr/>
          <p:nvPr/>
        </p:nvSpPr>
        <p:spPr>
          <a:xfrm>
            <a:off x="5741582" y="529646"/>
            <a:ext cx="5645889" cy="788517"/>
          </a:xfrm>
          <a:prstGeom prst="roundRect">
            <a:avLst/>
          </a:prstGeom>
          <a:gradFill flip="none" rotWithShape="1">
            <a:gsLst>
              <a:gs pos="0">
                <a:srgbClr val="35B1DE">
                  <a:shade val="30000"/>
                  <a:satMod val="115000"/>
                </a:srgbClr>
              </a:gs>
              <a:gs pos="50000">
                <a:srgbClr val="35B1DE">
                  <a:shade val="67500"/>
                  <a:satMod val="115000"/>
                </a:srgbClr>
              </a:gs>
              <a:gs pos="100000">
                <a:srgbClr val="35B1DE">
                  <a:shade val="100000"/>
                  <a:satMod val="115000"/>
                </a:srgbClr>
              </a:gs>
            </a:gsLst>
            <a:lin ang="18900000" scaled="1"/>
            <a:tileRect/>
          </a:gra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sp>
        <p:nvSpPr>
          <p:cNvPr id="12" name="مربع نص 2">
            <a:extLst>
              <a:ext uri="{FF2B5EF4-FFF2-40B4-BE49-F238E27FC236}">
                <a16:creationId xmlns="" xmlns:a16="http://schemas.microsoft.com/office/drawing/2014/main" id="{65EE8F1F-ED77-4C67-A5B8-A5D1F5D10EC0}"/>
              </a:ext>
            </a:extLst>
          </p:cNvPr>
          <p:cNvSpPr txBox="1"/>
          <p:nvPr/>
        </p:nvSpPr>
        <p:spPr>
          <a:xfrm>
            <a:off x="6096000" y="508405"/>
            <a:ext cx="5237019" cy="830997"/>
          </a:xfrm>
          <a:prstGeom prst="rect">
            <a:avLst/>
          </a:prstGeom>
          <a:noFill/>
        </p:spPr>
        <p:txBody>
          <a:bodyPr wrap="square" rtlCol="1">
            <a:spAutoFit/>
          </a:bodyPr>
          <a:lstStyle/>
          <a:p>
            <a:pPr algn="ctr">
              <a:spcBef>
                <a:spcPct val="0"/>
              </a:spcBef>
            </a:pPr>
            <a:r>
              <a:rPr lang="ar-SA" sz="2400" dirty="0">
                <a:solidFill>
                  <a:schemeClr val="bg1"/>
                </a:solidFill>
                <a:effectLst>
                  <a:outerShdw blurRad="38100" dist="38100" dir="2700000" algn="tl">
                    <a:srgbClr val="000000">
                      <a:alpha val="43137"/>
                    </a:srgbClr>
                  </a:outerShdw>
                </a:effectLst>
                <a:cs typeface="PT Bold Heading" panose="02010400000000000000" pitchFamily="2" charset="-78"/>
              </a:rPr>
              <a:t>إرشادات تعبئة حقول الاستمارة</a:t>
            </a:r>
            <a:br>
              <a:rPr lang="ar-SA" sz="2400" dirty="0">
                <a:solidFill>
                  <a:schemeClr val="bg1"/>
                </a:solidFill>
                <a:effectLst>
                  <a:outerShdw blurRad="38100" dist="38100" dir="2700000" algn="tl">
                    <a:srgbClr val="000000">
                      <a:alpha val="43137"/>
                    </a:srgbClr>
                  </a:outerShdw>
                </a:effectLst>
                <a:cs typeface="PT Bold Heading" panose="02010400000000000000" pitchFamily="2" charset="-78"/>
              </a:rPr>
            </a:br>
            <a:r>
              <a:rPr lang="ar-SA" sz="2400" dirty="0">
                <a:solidFill>
                  <a:schemeClr val="bg1"/>
                </a:solidFill>
                <a:effectLst>
                  <a:outerShdw blurRad="38100" dist="38100" dir="2700000" algn="tl">
                    <a:srgbClr val="000000">
                      <a:alpha val="43137"/>
                    </a:srgbClr>
                  </a:outerShdw>
                </a:effectLst>
                <a:cs typeface="PT Bold Heading" panose="02010400000000000000" pitchFamily="2" charset="-78"/>
              </a:rPr>
              <a:t>  </a:t>
            </a:r>
            <a:r>
              <a:rPr lang="ar-SA" altLang="zh-CN" sz="2400" dirty="0">
                <a:solidFill>
                  <a:schemeClr val="bg1"/>
                </a:solidFill>
                <a:effectLst>
                  <a:outerShdw blurRad="38100" dist="38100" dir="2700000" algn="tl">
                    <a:srgbClr val="000000">
                      <a:alpha val="43137"/>
                    </a:srgbClr>
                  </a:outerShdw>
                </a:effectLst>
                <a:cs typeface="PT Bold Heading" panose="02010400000000000000" pitchFamily="2" charset="-78"/>
              </a:rPr>
              <a:t>الحقل الثاني: النشاط الإداري</a:t>
            </a:r>
            <a:endParaRPr lang="ar-SA" altLang="ar-SA" sz="2400" dirty="0">
              <a:solidFill>
                <a:schemeClr val="bg1"/>
              </a:solidFill>
              <a:effectLst>
                <a:outerShdw blurRad="38100" dist="38100" dir="2700000" algn="tl">
                  <a:srgbClr val="000000">
                    <a:alpha val="43137"/>
                  </a:srgbClr>
                </a:outerShdw>
              </a:effectLst>
              <a:cs typeface="PT Bold Heading" panose="02010400000000000000" pitchFamily="2" charset="-78"/>
            </a:endParaRPr>
          </a:p>
        </p:txBody>
      </p:sp>
      <p:sp>
        <p:nvSpPr>
          <p:cNvPr id="13" name="Text Box 526">
            <a:extLst>
              <a:ext uri="{FF2B5EF4-FFF2-40B4-BE49-F238E27FC236}">
                <a16:creationId xmlns="" xmlns:a16="http://schemas.microsoft.com/office/drawing/2014/main" id="{47B2EDF8-DDCC-4562-9C4A-41DC4EE07EE0}"/>
              </a:ext>
            </a:extLst>
          </p:cNvPr>
          <p:cNvSpPr txBox="1">
            <a:spLocks noChangeArrowheads="1"/>
          </p:cNvSpPr>
          <p:nvPr/>
        </p:nvSpPr>
        <p:spPr bwMode="auto">
          <a:xfrm>
            <a:off x="1995895" y="5832909"/>
            <a:ext cx="7854952"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spcBef>
                <a:spcPct val="20000"/>
              </a:spcBef>
              <a:buFont typeface="Arial" panose="020B0604020202020204" pitchFamily="34" charset="0"/>
              <a:buChar char="•"/>
              <a:defRPr sz="3200">
                <a:solidFill>
                  <a:schemeClr val="tx1"/>
                </a:solidFill>
                <a:latin typeface="Calibri" panose="020F0502020204030204" pitchFamily="34" charset="0"/>
                <a:cs typeface="Arial" panose="020B0604020202020204"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cs typeface="Arial" panose="020B060402020202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cs typeface="Arial" panose="020B060402020202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9pPr>
          </a:lstStyle>
          <a:p>
            <a:pPr eaLnBrk="1" hangingPunct="1">
              <a:spcBef>
                <a:spcPct val="50000"/>
              </a:spcBef>
              <a:buFontTx/>
              <a:buNone/>
            </a:pPr>
            <a:r>
              <a:rPr lang="ar-SA" altLang="ar-SA" sz="1800" b="1" dirty="0">
                <a:latin typeface="Sakkal Majalla" panose="02000000000000000000" pitchFamily="2" charset="-78"/>
                <a:cs typeface="Sakkal Majalla" panose="02000000000000000000" pitchFamily="2" charset="-78"/>
              </a:rPr>
              <a:t>الحقل رقم (2) يدون فيه نوع النشاط الذي أنتجت عنه هذه الأنواع كنشاط ادارة التخطيط والميزانية ونشاط العلاقات العامة.</a:t>
            </a:r>
            <a:endParaRPr lang="en-US" altLang="ar-SA" sz="1800" b="1" dirty="0">
              <a:latin typeface="Sakkal Majalla" panose="02000000000000000000" pitchFamily="2" charset="-78"/>
              <a:cs typeface="Sakkal Majalla" panose="02000000000000000000" pitchFamily="2" charset="-78"/>
            </a:endParaRPr>
          </a:p>
        </p:txBody>
      </p:sp>
      <p:sp>
        <p:nvSpPr>
          <p:cNvPr id="14" name="AutoShape 131">
            <a:extLst>
              <a:ext uri="{FF2B5EF4-FFF2-40B4-BE49-F238E27FC236}">
                <a16:creationId xmlns="" xmlns:a16="http://schemas.microsoft.com/office/drawing/2014/main" id="{A55A06E8-8221-4619-8026-E3F998650437}"/>
              </a:ext>
            </a:extLst>
          </p:cNvPr>
          <p:cNvSpPr>
            <a:spLocks noChangeArrowheads="1"/>
          </p:cNvSpPr>
          <p:nvPr/>
        </p:nvSpPr>
        <p:spPr bwMode="auto">
          <a:xfrm>
            <a:off x="5853115" y="1839913"/>
            <a:ext cx="433387" cy="360363"/>
          </a:xfrm>
          <a:prstGeom prst="wedgeEllipseCallout">
            <a:avLst>
              <a:gd name="adj1" fmla="val 1381"/>
              <a:gd name="adj2" fmla="val 114267"/>
            </a:avLst>
          </a:prstGeom>
          <a:ln>
            <a:noFill/>
            <a:headEnd/>
            <a:tailEnd/>
          </a:ln>
        </p:spPr>
        <p:style>
          <a:lnRef idx="2">
            <a:schemeClr val="accent6"/>
          </a:lnRef>
          <a:fillRef idx="1">
            <a:schemeClr val="lt1"/>
          </a:fillRef>
          <a:effectRef idx="0">
            <a:schemeClr val="accent6"/>
          </a:effectRef>
          <a:fontRef idx="minor">
            <a:schemeClr val="dk1"/>
          </a:fontRef>
        </p:style>
        <p:txBody>
          <a:bodyPr/>
          <a:lstStyle/>
          <a:p>
            <a:pPr algn="ctr">
              <a:defRPr/>
            </a:pPr>
            <a:r>
              <a:rPr lang="ar-SA" b="1" dirty="0"/>
              <a:t>2</a:t>
            </a:r>
            <a:endParaRPr lang="en-US" b="1" dirty="0"/>
          </a:p>
        </p:txBody>
      </p:sp>
      <p:graphicFrame>
        <p:nvGraphicFramePr>
          <p:cNvPr id="15" name="جدول 20">
            <a:extLst>
              <a:ext uri="{FF2B5EF4-FFF2-40B4-BE49-F238E27FC236}">
                <a16:creationId xmlns="" xmlns:a16="http://schemas.microsoft.com/office/drawing/2014/main" id="{1BD455A1-7C64-4B19-A942-C808E737C4C1}"/>
              </a:ext>
            </a:extLst>
          </p:cNvPr>
          <p:cNvGraphicFramePr>
            <a:graphicFrameLocks noGrp="1"/>
          </p:cNvGraphicFramePr>
          <p:nvPr>
            <p:extLst>
              <p:ext uri="{D42A27DB-BD31-4B8C-83A1-F6EECF244321}">
                <p14:modId xmlns:p14="http://schemas.microsoft.com/office/powerpoint/2010/main" val="501923467"/>
              </p:ext>
            </p:extLst>
          </p:nvPr>
        </p:nvGraphicFramePr>
        <p:xfrm>
          <a:off x="4987923" y="2416175"/>
          <a:ext cx="2071690" cy="990737"/>
        </p:xfrm>
        <a:graphic>
          <a:graphicData uri="http://schemas.openxmlformats.org/drawingml/2006/table">
            <a:tbl>
              <a:tblPr rtl="1" firstRow="1" bandRow="1">
                <a:tableStyleId>{5C22544A-7EE6-4342-B048-85BDC9FD1C3A}</a:tableStyleId>
              </a:tblPr>
              <a:tblGrid>
                <a:gridCol w="1456035">
                  <a:extLst>
                    <a:ext uri="{9D8B030D-6E8A-4147-A177-3AD203B41FA5}">
                      <a16:colId xmlns="" xmlns:a16="http://schemas.microsoft.com/office/drawing/2014/main" val="20000"/>
                    </a:ext>
                  </a:extLst>
                </a:gridCol>
                <a:gridCol w="615655">
                  <a:extLst>
                    <a:ext uri="{9D8B030D-6E8A-4147-A177-3AD203B41FA5}">
                      <a16:colId xmlns="" xmlns:a16="http://schemas.microsoft.com/office/drawing/2014/main" val="20001"/>
                    </a:ext>
                  </a:extLst>
                </a:gridCol>
              </a:tblGrid>
              <a:tr h="320147">
                <a:tc>
                  <a:txBody>
                    <a:bodyPr/>
                    <a:lstStyle/>
                    <a:p>
                      <a:pPr marL="0" marR="0" lvl="0" indent="0" algn="ctr" defTabSz="914400" rtl="1" eaLnBrk="1" fontAlgn="auto" latinLnBrk="0" hangingPunct="1">
                        <a:lnSpc>
                          <a:spcPct val="100000"/>
                        </a:lnSpc>
                        <a:spcBef>
                          <a:spcPts val="0"/>
                        </a:spcBef>
                        <a:spcAft>
                          <a:spcPts val="0"/>
                        </a:spcAft>
                        <a:buClrTx/>
                        <a:buSzTx/>
                        <a:buFontTx/>
                        <a:buNone/>
                        <a:tabLst/>
                        <a:defRPr/>
                      </a:pPr>
                      <a:r>
                        <a:rPr kumimoji="0" lang="ar-SA" sz="1500" b="1" i="0" u="none" strike="noStrike" cap="none" normalizeH="0" baseline="0" dirty="0">
                          <a:ln>
                            <a:noFill/>
                          </a:ln>
                          <a:solidFill>
                            <a:schemeClr val="tx1"/>
                          </a:solidFill>
                          <a:effectLst/>
                          <a:latin typeface="Arial" pitchFamily="34" charset="0"/>
                          <a:cs typeface="Traditional Arabic" pitchFamily="18" charset="-78"/>
                        </a:rPr>
                        <a:t>النشاط الإداري</a:t>
                      </a:r>
                      <a:endParaRPr kumimoji="0" lang="en-US" sz="1500" b="1" i="0" u="none" strike="noStrike" cap="none" normalizeH="0" baseline="0" dirty="0">
                        <a:ln>
                          <a:noFill/>
                        </a:ln>
                        <a:solidFill>
                          <a:schemeClr val="tx1"/>
                        </a:solidFill>
                        <a:effectLst/>
                        <a:latin typeface="Arial" pitchFamily="34" charset="0"/>
                        <a:cs typeface="Traditional Arabic" pitchFamily="18" charset="-78"/>
                      </a:endParaRPr>
                    </a:p>
                  </a:txBody>
                  <a:tcPr marL="91439" marR="91439" marT="45735" marB="4573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50000"/>
                        <a:lumOff val="50000"/>
                      </a:schemeClr>
                    </a:solidFill>
                  </a:tcPr>
                </a:tc>
                <a:tc>
                  <a:txBody>
                    <a:bodyPr/>
                    <a:lstStyle/>
                    <a:p>
                      <a:pPr algn="ctr" rtl="1"/>
                      <a:r>
                        <a:rPr kumimoji="0" lang="ar-SA" sz="1500" b="1" i="0" u="none" strike="noStrike" cap="none" normalizeH="0" baseline="0" dirty="0">
                          <a:ln>
                            <a:noFill/>
                          </a:ln>
                          <a:solidFill>
                            <a:schemeClr val="tx1"/>
                          </a:solidFill>
                          <a:effectLst/>
                          <a:latin typeface="Arial" pitchFamily="34" charset="0"/>
                          <a:cs typeface="Traditional Arabic" pitchFamily="18" charset="-78"/>
                        </a:rPr>
                        <a:t>رمزه</a:t>
                      </a:r>
                      <a:endParaRPr lang="ar-SA" sz="1500" dirty="0"/>
                    </a:p>
                  </a:txBody>
                  <a:tcPr marL="91439" marR="91439" marT="45735" marB="4573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50000"/>
                        <a:lumOff val="50000"/>
                      </a:schemeClr>
                    </a:solidFill>
                  </a:tcPr>
                </a:tc>
                <a:extLst>
                  <a:ext uri="{0D108BD9-81ED-4DB2-BD59-A6C34878D82A}">
                    <a16:rowId xmlns="" xmlns:a16="http://schemas.microsoft.com/office/drawing/2014/main" val="10000"/>
                  </a:ext>
                </a:extLst>
              </a:tr>
              <a:tr h="660429">
                <a:tc>
                  <a:txBody>
                    <a:bodyPr/>
                    <a:lstStyle/>
                    <a:p>
                      <a:pPr marL="0" marR="0" indent="0" algn="ctr" defTabSz="914400" rtl="1" eaLnBrk="1" fontAlgn="auto" latinLnBrk="0" hangingPunct="1">
                        <a:lnSpc>
                          <a:spcPct val="100000"/>
                        </a:lnSpc>
                        <a:spcBef>
                          <a:spcPts val="0"/>
                        </a:spcBef>
                        <a:spcAft>
                          <a:spcPts val="0"/>
                        </a:spcAft>
                        <a:buClrTx/>
                        <a:buSzTx/>
                        <a:buFontTx/>
                        <a:buNone/>
                        <a:tabLst/>
                        <a:defRPr/>
                      </a:pPr>
                      <a:r>
                        <a:rPr lang="ar-SA" sz="1900" b="1" dirty="0">
                          <a:latin typeface="Traditional Arabic" pitchFamily="18" charset="-78"/>
                          <a:cs typeface="Traditional Arabic" pitchFamily="18" charset="-78"/>
                        </a:rPr>
                        <a:t>إدارة التخطيط والميزانية</a:t>
                      </a:r>
                      <a:endParaRPr lang="ar-SA" sz="1900" b="1" dirty="0">
                        <a:solidFill>
                          <a:srgbClr val="FFFF00"/>
                        </a:solidFill>
                        <a:latin typeface="Traditional Arabic" pitchFamily="18" charset="-78"/>
                        <a:cs typeface="Traditional Arabic" pitchFamily="18" charset="-78"/>
                      </a:endParaRPr>
                    </a:p>
                  </a:txBody>
                  <a:tcPr marL="91439" marR="91439" marT="45735" marB="4573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rtl="1"/>
                      <a:r>
                        <a:rPr lang="ar-SA" sz="1900" dirty="0"/>
                        <a:t>....</a:t>
                      </a:r>
                    </a:p>
                  </a:txBody>
                  <a:tcPr marL="91439" marR="91439" marT="45735" marB="4573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 xmlns:a16="http://schemas.microsoft.com/office/drawing/2014/main" val="10001"/>
                  </a:ext>
                </a:extLst>
              </a:tr>
            </a:tbl>
          </a:graphicData>
        </a:graphic>
      </p:graphicFrame>
      <p:graphicFrame>
        <p:nvGraphicFramePr>
          <p:cNvPr id="16" name="جدول 21">
            <a:extLst>
              <a:ext uri="{FF2B5EF4-FFF2-40B4-BE49-F238E27FC236}">
                <a16:creationId xmlns="" xmlns:a16="http://schemas.microsoft.com/office/drawing/2014/main" id="{A1E0C577-EA4D-4AF0-AA06-DF6439432158}"/>
              </a:ext>
            </a:extLst>
          </p:cNvPr>
          <p:cNvGraphicFramePr>
            <a:graphicFrameLocks noGrp="1"/>
          </p:cNvGraphicFramePr>
          <p:nvPr>
            <p:extLst>
              <p:ext uri="{D42A27DB-BD31-4B8C-83A1-F6EECF244321}">
                <p14:modId xmlns:p14="http://schemas.microsoft.com/office/powerpoint/2010/main" val="752544690"/>
              </p:ext>
            </p:extLst>
          </p:nvPr>
        </p:nvGraphicFramePr>
        <p:xfrm>
          <a:off x="7581898" y="2405063"/>
          <a:ext cx="2071690" cy="639293"/>
        </p:xfrm>
        <a:graphic>
          <a:graphicData uri="http://schemas.openxmlformats.org/drawingml/2006/table">
            <a:tbl>
              <a:tblPr rtl="1" firstRow="1" bandRow="1">
                <a:tableStyleId>{5C22544A-7EE6-4342-B048-85BDC9FD1C3A}</a:tableStyleId>
              </a:tblPr>
              <a:tblGrid>
                <a:gridCol w="1456035">
                  <a:extLst>
                    <a:ext uri="{9D8B030D-6E8A-4147-A177-3AD203B41FA5}">
                      <a16:colId xmlns="" xmlns:a16="http://schemas.microsoft.com/office/drawing/2014/main" val="20000"/>
                    </a:ext>
                  </a:extLst>
                </a:gridCol>
                <a:gridCol w="615655">
                  <a:extLst>
                    <a:ext uri="{9D8B030D-6E8A-4147-A177-3AD203B41FA5}">
                      <a16:colId xmlns="" xmlns:a16="http://schemas.microsoft.com/office/drawing/2014/main" val="20001"/>
                    </a:ext>
                  </a:extLst>
                </a:gridCol>
              </a:tblGrid>
              <a:tr h="320040">
                <a:tc>
                  <a:txBody>
                    <a:bodyPr/>
                    <a:lstStyle/>
                    <a:p>
                      <a:pPr marL="0" marR="0" lvl="0" indent="0" algn="ctr" defTabSz="914400" rtl="1" eaLnBrk="1" fontAlgn="auto" latinLnBrk="0" hangingPunct="1">
                        <a:lnSpc>
                          <a:spcPct val="100000"/>
                        </a:lnSpc>
                        <a:spcBef>
                          <a:spcPts val="0"/>
                        </a:spcBef>
                        <a:spcAft>
                          <a:spcPts val="0"/>
                        </a:spcAft>
                        <a:buClrTx/>
                        <a:buSzTx/>
                        <a:buFontTx/>
                        <a:buNone/>
                        <a:tabLst/>
                        <a:defRPr/>
                      </a:pPr>
                      <a:r>
                        <a:rPr kumimoji="0" lang="ar-SA" sz="1500" b="0" i="0" u="none" strike="noStrike" cap="none" normalizeH="0" baseline="0" dirty="0">
                          <a:ln>
                            <a:noFill/>
                          </a:ln>
                          <a:solidFill>
                            <a:schemeClr val="tx1"/>
                          </a:solidFill>
                          <a:effectLst/>
                          <a:latin typeface="Arial" pitchFamily="34" charset="0"/>
                          <a:cs typeface="Traditional Arabic" pitchFamily="18" charset="-78"/>
                        </a:rPr>
                        <a:t>اسم الجهاز الحكومي</a:t>
                      </a:r>
                      <a:endParaRPr kumimoji="0" lang="en-US" sz="1500" b="0" i="0" u="none" strike="noStrike" cap="none" normalizeH="0" baseline="0" dirty="0">
                        <a:ln>
                          <a:noFill/>
                        </a:ln>
                        <a:solidFill>
                          <a:schemeClr val="tx1"/>
                        </a:solidFill>
                        <a:effectLst/>
                        <a:latin typeface="Arial" pitchFamily="34" charset="0"/>
                        <a:cs typeface="Traditional Arabic" pitchFamily="18" charset="-78"/>
                      </a:endParaRPr>
                    </a:p>
                  </a:txBody>
                  <a:tcPr marL="91439" marR="91439">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rtl="1"/>
                      <a:r>
                        <a:rPr kumimoji="0" lang="ar-SA" sz="1500" b="0" i="0" u="none" strike="noStrike" cap="none" normalizeH="0" baseline="0" dirty="0">
                          <a:ln>
                            <a:noFill/>
                          </a:ln>
                          <a:solidFill>
                            <a:schemeClr val="tx1"/>
                          </a:solidFill>
                          <a:effectLst/>
                          <a:latin typeface="Arial" pitchFamily="34" charset="0"/>
                          <a:cs typeface="Traditional Arabic" pitchFamily="18" charset="-78"/>
                        </a:rPr>
                        <a:t>رمزه</a:t>
                      </a:r>
                      <a:endParaRPr lang="ar-SA" sz="1500" b="0" dirty="0"/>
                    </a:p>
                  </a:txBody>
                  <a:tcPr marL="91439" marR="91439">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 xmlns:a16="http://schemas.microsoft.com/office/drawing/2014/main" val="10000"/>
                  </a:ext>
                </a:extLst>
              </a:tr>
              <a:tr h="319253">
                <a:tc>
                  <a:txBody>
                    <a:bodyPr/>
                    <a:lstStyle/>
                    <a:p>
                      <a:pPr rtl="1"/>
                      <a:endParaRPr lang="ar-SA" sz="1300" b="0" dirty="0"/>
                    </a:p>
                  </a:txBody>
                  <a:tcPr marL="91439" marR="91439">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rtl="1"/>
                      <a:endParaRPr lang="ar-SA" sz="1300" b="0" dirty="0"/>
                    </a:p>
                  </a:txBody>
                  <a:tcPr marL="91439" marR="91439">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 xmlns:a16="http://schemas.microsoft.com/office/drawing/2014/main" val="10001"/>
                  </a:ext>
                </a:extLst>
              </a:tr>
            </a:tbl>
          </a:graphicData>
        </a:graphic>
      </p:graphicFrame>
      <p:graphicFrame>
        <p:nvGraphicFramePr>
          <p:cNvPr id="17" name="جدول 22">
            <a:extLst>
              <a:ext uri="{FF2B5EF4-FFF2-40B4-BE49-F238E27FC236}">
                <a16:creationId xmlns="" xmlns:a16="http://schemas.microsoft.com/office/drawing/2014/main" id="{F41E2979-C720-4F5B-9F65-FD89A6851F21}"/>
              </a:ext>
            </a:extLst>
          </p:cNvPr>
          <p:cNvGraphicFramePr>
            <a:graphicFrameLocks noGrp="1"/>
          </p:cNvGraphicFramePr>
          <p:nvPr>
            <p:extLst>
              <p:ext uri="{D42A27DB-BD31-4B8C-83A1-F6EECF244321}">
                <p14:modId xmlns:p14="http://schemas.microsoft.com/office/powerpoint/2010/main" val="3731787714"/>
              </p:ext>
            </p:extLst>
          </p:nvPr>
        </p:nvGraphicFramePr>
        <p:xfrm>
          <a:off x="2397123" y="2405063"/>
          <a:ext cx="2071690" cy="639293"/>
        </p:xfrm>
        <a:graphic>
          <a:graphicData uri="http://schemas.openxmlformats.org/drawingml/2006/table">
            <a:tbl>
              <a:tblPr rtl="1" firstRow="1" bandRow="1">
                <a:tableStyleId>{5C22544A-7EE6-4342-B048-85BDC9FD1C3A}</a:tableStyleId>
              </a:tblPr>
              <a:tblGrid>
                <a:gridCol w="1456035">
                  <a:extLst>
                    <a:ext uri="{9D8B030D-6E8A-4147-A177-3AD203B41FA5}">
                      <a16:colId xmlns="" xmlns:a16="http://schemas.microsoft.com/office/drawing/2014/main" val="20000"/>
                    </a:ext>
                  </a:extLst>
                </a:gridCol>
                <a:gridCol w="615655">
                  <a:extLst>
                    <a:ext uri="{9D8B030D-6E8A-4147-A177-3AD203B41FA5}">
                      <a16:colId xmlns="" xmlns:a16="http://schemas.microsoft.com/office/drawing/2014/main" val="20001"/>
                    </a:ext>
                  </a:extLst>
                </a:gridCol>
              </a:tblGrid>
              <a:tr h="320040">
                <a:tc>
                  <a:txBody>
                    <a:bodyPr/>
                    <a:lstStyle/>
                    <a:p>
                      <a:pPr marL="0" marR="0" lvl="0" indent="0" algn="ctr" defTabSz="914400" rtl="1" eaLnBrk="1" fontAlgn="auto" latinLnBrk="0" hangingPunct="1">
                        <a:lnSpc>
                          <a:spcPct val="100000"/>
                        </a:lnSpc>
                        <a:spcBef>
                          <a:spcPts val="0"/>
                        </a:spcBef>
                        <a:spcAft>
                          <a:spcPts val="0"/>
                        </a:spcAft>
                        <a:buClrTx/>
                        <a:buSzTx/>
                        <a:buFontTx/>
                        <a:buNone/>
                        <a:tabLst/>
                        <a:defRPr/>
                      </a:pPr>
                      <a:r>
                        <a:rPr kumimoji="0" lang="ar-SA" sz="1500" b="0" i="0" u="none" strike="noStrike" cap="none" normalizeH="0" baseline="0" dirty="0">
                          <a:ln>
                            <a:noFill/>
                          </a:ln>
                          <a:solidFill>
                            <a:schemeClr val="tx1"/>
                          </a:solidFill>
                          <a:effectLst/>
                          <a:latin typeface="Arial" pitchFamily="34" charset="0"/>
                          <a:cs typeface="Traditional Arabic" pitchFamily="18" charset="-78"/>
                        </a:rPr>
                        <a:t>الوحدة الإدارية المختصة</a:t>
                      </a:r>
                      <a:endParaRPr kumimoji="0" lang="en-US" sz="1500" b="0" i="0" u="none" strike="noStrike" cap="none" normalizeH="0" baseline="0" dirty="0">
                        <a:ln>
                          <a:noFill/>
                        </a:ln>
                        <a:solidFill>
                          <a:schemeClr val="tx1"/>
                        </a:solidFill>
                        <a:effectLst/>
                        <a:latin typeface="Arial" pitchFamily="34" charset="0"/>
                        <a:cs typeface="Traditional Arabic" pitchFamily="18" charset="-78"/>
                      </a:endParaRPr>
                    </a:p>
                  </a:txBody>
                  <a:tcPr marL="91439" marR="91439">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rtl="1"/>
                      <a:r>
                        <a:rPr kumimoji="0" lang="ar-SA" sz="1500" b="0" i="0" u="none" strike="noStrike" cap="none" normalizeH="0" baseline="0" dirty="0">
                          <a:ln>
                            <a:noFill/>
                          </a:ln>
                          <a:solidFill>
                            <a:schemeClr val="tx1"/>
                          </a:solidFill>
                          <a:effectLst/>
                          <a:latin typeface="Arial" pitchFamily="34" charset="0"/>
                          <a:cs typeface="Traditional Arabic" pitchFamily="18" charset="-78"/>
                        </a:rPr>
                        <a:t>رمزها</a:t>
                      </a:r>
                      <a:endParaRPr lang="ar-SA" sz="1500" b="0" dirty="0"/>
                    </a:p>
                  </a:txBody>
                  <a:tcPr marL="91439" marR="91439">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 xmlns:a16="http://schemas.microsoft.com/office/drawing/2014/main" val="10000"/>
                  </a:ext>
                </a:extLst>
              </a:tr>
              <a:tr h="319253">
                <a:tc>
                  <a:txBody>
                    <a:bodyPr/>
                    <a:lstStyle/>
                    <a:p>
                      <a:pPr rtl="1"/>
                      <a:endParaRPr lang="ar-SA" sz="1300" b="0" dirty="0"/>
                    </a:p>
                  </a:txBody>
                  <a:tcPr marL="91439" marR="91439">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rtl="1"/>
                      <a:endParaRPr lang="ar-SA" sz="1300" b="0" dirty="0"/>
                    </a:p>
                  </a:txBody>
                  <a:tcPr marL="91439" marR="91439">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 xmlns:a16="http://schemas.microsoft.com/office/drawing/2014/main" val="10001"/>
                  </a:ext>
                </a:extLst>
              </a:tr>
            </a:tbl>
          </a:graphicData>
        </a:graphic>
      </p:graphicFrame>
      <p:graphicFrame>
        <p:nvGraphicFramePr>
          <p:cNvPr id="18" name="جدول 23">
            <a:extLst>
              <a:ext uri="{FF2B5EF4-FFF2-40B4-BE49-F238E27FC236}">
                <a16:creationId xmlns="" xmlns:a16="http://schemas.microsoft.com/office/drawing/2014/main" id="{72128BB4-137E-44DD-90DF-9615DA398383}"/>
              </a:ext>
            </a:extLst>
          </p:cNvPr>
          <p:cNvGraphicFramePr>
            <a:graphicFrameLocks noGrp="1"/>
          </p:cNvGraphicFramePr>
          <p:nvPr>
            <p:extLst>
              <p:ext uri="{D42A27DB-BD31-4B8C-83A1-F6EECF244321}">
                <p14:modId xmlns:p14="http://schemas.microsoft.com/office/powerpoint/2010/main" val="1869036897"/>
              </p:ext>
            </p:extLst>
          </p:nvPr>
        </p:nvGraphicFramePr>
        <p:xfrm>
          <a:off x="8518528" y="3689352"/>
          <a:ext cx="823913" cy="1868117"/>
        </p:xfrm>
        <a:graphic>
          <a:graphicData uri="http://schemas.openxmlformats.org/drawingml/2006/table">
            <a:tbl>
              <a:tblPr rtl="1" firstRow="1" bandRow="1">
                <a:tableStyleId>{5C22544A-7EE6-4342-B048-85BDC9FD1C3A}</a:tableStyleId>
              </a:tblPr>
              <a:tblGrid>
                <a:gridCol w="823913">
                  <a:extLst>
                    <a:ext uri="{9D8B030D-6E8A-4147-A177-3AD203B41FA5}">
                      <a16:colId xmlns="" xmlns:a16="http://schemas.microsoft.com/office/drawing/2014/main" val="20000"/>
                    </a:ext>
                  </a:extLst>
                </a:gridCol>
              </a:tblGrid>
              <a:tr h="725099">
                <a:tc>
                  <a:txBody>
                    <a:bodyPr/>
                    <a:lstStyle/>
                    <a:p>
                      <a:pPr marL="0" marR="0" lvl="0" indent="0" algn="ctr" defTabSz="914400" rtl="1" eaLnBrk="1" fontAlgn="auto" latinLnBrk="0" hangingPunct="1">
                        <a:lnSpc>
                          <a:spcPct val="100000"/>
                        </a:lnSpc>
                        <a:spcBef>
                          <a:spcPts val="0"/>
                        </a:spcBef>
                        <a:spcAft>
                          <a:spcPts val="0"/>
                        </a:spcAft>
                        <a:buClrTx/>
                        <a:buSzTx/>
                        <a:buFontTx/>
                        <a:buNone/>
                        <a:tabLst/>
                        <a:defRPr/>
                      </a:pPr>
                      <a:r>
                        <a:rPr kumimoji="0" lang="ar-SA" sz="1500" b="0" i="0" u="none" strike="noStrike" cap="none" normalizeH="0" baseline="0" dirty="0">
                          <a:ln>
                            <a:noFill/>
                          </a:ln>
                          <a:solidFill>
                            <a:schemeClr val="tx1"/>
                          </a:solidFill>
                          <a:effectLst/>
                          <a:latin typeface="Traditional Arabic" pitchFamily="18" charset="-78"/>
                          <a:cs typeface="Traditional Arabic" pitchFamily="18" charset="-78"/>
                        </a:rPr>
                        <a:t>اسم الوثيقة</a:t>
                      </a:r>
                      <a:endParaRPr kumimoji="0" lang="en-US" sz="1500" b="0" i="0" u="none" strike="noStrike" cap="none" normalizeH="0" baseline="0" dirty="0">
                        <a:ln>
                          <a:noFill/>
                        </a:ln>
                        <a:solidFill>
                          <a:schemeClr val="tx1"/>
                        </a:solidFill>
                        <a:effectLst/>
                        <a:latin typeface="Traditional Arabic" pitchFamily="18" charset="-78"/>
                        <a:cs typeface="Traditional Arabic" pitchFamily="18" charset="-78"/>
                      </a:endParaRPr>
                    </a:p>
                  </a:txBody>
                  <a:tcPr marL="91355" marR="91355" marT="45723" marB="4572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 xmlns:a16="http://schemas.microsoft.com/office/drawing/2014/main" val="10000"/>
                  </a:ext>
                </a:extLst>
              </a:tr>
              <a:tr h="375925">
                <a:tc>
                  <a:txBody>
                    <a:bodyPr/>
                    <a:lstStyle/>
                    <a:p>
                      <a:pPr rtl="1"/>
                      <a:endParaRPr lang="ar-SA" sz="1900" b="0"/>
                    </a:p>
                  </a:txBody>
                  <a:tcPr marL="91355" marR="91355" marT="45723" marB="4572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 xmlns:a16="http://schemas.microsoft.com/office/drawing/2014/main" val="10001"/>
                  </a:ext>
                </a:extLst>
              </a:tr>
              <a:tr h="375925">
                <a:tc>
                  <a:txBody>
                    <a:bodyPr/>
                    <a:lstStyle/>
                    <a:p>
                      <a:pPr rtl="1"/>
                      <a:endParaRPr lang="ar-SA" sz="1900" b="0" dirty="0"/>
                    </a:p>
                  </a:txBody>
                  <a:tcPr marL="91355" marR="91355" marT="45723" marB="4572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 xmlns:a16="http://schemas.microsoft.com/office/drawing/2014/main" val="10002"/>
                  </a:ext>
                </a:extLst>
              </a:tr>
              <a:tr h="375925">
                <a:tc>
                  <a:txBody>
                    <a:bodyPr/>
                    <a:lstStyle/>
                    <a:p>
                      <a:pPr rtl="1"/>
                      <a:endParaRPr lang="ar-SA" sz="1900" b="0" dirty="0"/>
                    </a:p>
                  </a:txBody>
                  <a:tcPr marL="91355" marR="91355" marT="45723" marB="4572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 xmlns:a16="http://schemas.microsoft.com/office/drawing/2014/main" val="10003"/>
                  </a:ext>
                </a:extLst>
              </a:tr>
            </a:tbl>
          </a:graphicData>
        </a:graphic>
      </p:graphicFrame>
      <p:graphicFrame>
        <p:nvGraphicFramePr>
          <p:cNvPr id="19" name="جدول 24">
            <a:extLst>
              <a:ext uri="{FF2B5EF4-FFF2-40B4-BE49-F238E27FC236}">
                <a16:creationId xmlns="" xmlns:a16="http://schemas.microsoft.com/office/drawing/2014/main" id="{0B78C12D-2F7F-4D4B-BFC9-80FAE2115D20}"/>
              </a:ext>
            </a:extLst>
          </p:cNvPr>
          <p:cNvGraphicFramePr>
            <a:graphicFrameLocks noGrp="1"/>
          </p:cNvGraphicFramePr>
          <p:nvPr>
            <p:extLst>
              <p:ext uri="{D42A27DB-BD31-4B8C-83A1-F6EECF244321}">
                <p14:modId xmlns:p14="http://schemas.microsoft.com/office/powerpoint/2010/main" val="1650201919"/>
              </p:ext>
            </p:extLst>
          </p:nvPr>
        </p:nvGraphicFramePr>
        <p:xfrm>
          <a:off x="7439026" y="3689350"/>
          <a:ext cx="1054100" cy="1867897"/>
        </p:xfrm>
        <a:graphic>
          <a:graphicData uri="http://schemas.openxmlformats.org/drawingml/2006/table">
            <a:tbl>
              <a:tblPr rtl="1" firstRow="1" bandRow="1">
                <a:tableStyleId>{5C22544A-7EE6-4342-B048-85BDC9FD1C3A}</a:tableStyleId>
              </a:tblPr>
              <a:tblGrid>
                <a:gridCol w="1054100">
                  <a:extLst>
                    <a:ext uri="{9D8B030D-6E8A-4147-A177-3AD203B41FA5}">
                      <a16:colId xmlns="" xmlns:a16="http://schemas.microsoft.com/office/drawing/2014/main" val="20000"/>
                    </a:ext>
                  </a:extLst>
                </a:gridCol>
              </a:tblGrid>
              <a:tr h="724939">
                <a:tc>
                  <a:txBody>
                    <a:bodyPr/>
                    <a:lstStyle/>
                    <a:p>
                      <a:pPr marL="0" marR="0" lvl="0" indent="0" algn="ctr" defTabSz="914400" rtl="1" eaLnBrk="1" fontAlgn="auto" latinLnBrk="0" hangingPunct="1">
                        <a:lnSpc>
                          <a:spcPct val="100000"/>
                        </a:lnSpc>
                        <a:spcBef>
                          <a:spcPts val="0"/>
                        </a:spcBef>
                        <a:spcAft>
                          <a:spcPts val="0"/>
                        </a:spcAft>
                        <a:buClrTx/>
                        <a:buSzTx/>
                        <a:buFontTx/>
                        <a:buNone/>
                        <a:tabLst/>
                        <a:defRPr/>
                      </a:pPr>
                      <a:r>
                        <a:rPr kumimoji="0" lang="ar-SA" sz="1500" b="0" i="0" u="none" strike="noStrike" cap="none" normalizeH="0" baseline="0" dirty="0">
                          <a:ln>
                            <a:noFill/>
                          </a:ln>
                          <a:solidFill>
                            <a:schemeClr val="tx1"/>
                          </a:solidFill>
                          <a:effectLst/>
                          <a:latin typeface="Traditional Arabic" pitchFamily="18" charset="-78"/>
                          <a:cs typeface="Traditional Arabic" pitchFamily="18" charset="-78"/>
                        </a:rPr>
                        <a:t>وصف الوثيقة والغرض منها</a:t>
                      </a:r>
                      <a:endParaRPr kumimoji="0" lang="en-US" sz="1500" b="0" i="0" u="none" strike="noStrike" cap="none" normalizeH="0" baseline="0" dirty="0">
                        <a:ln>
                          <a:noFill/>
                        </a:ln>
                        <a:solidFill>
                          <a:schemeClr val="tx1"/>
                        </a:solidFill>
                        <a:effectLst/>
                        <a:latin typeface="Traditional Arabic" pitchFamily="18" charset="-78"/>
                        <a:cs typeface="Traditional Arabic" pitchFamily="18" charset="-78"/>
                      </a:endParaRPr>
                    </a:p>
                  </a:txBody>
                  <a:tcPr marL="91379" marR="91379" marT="45713" marB="4571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 xmlns:a16="http://schemas.microsoft.com/office/drawing/2014/main" val="10000"/>
                  </a:ext>
                </a:extLst>
              </a:tr>
              <a:tr h="375907">
                <a:tc>
                  <a:txBody>
                    <a:bodyPr/>
                    <a:lstStyle/>
                    <a:p>
                      <a:pPr rtl="1"/>
                      <a:endParaRPr lang="ar-SA" sz="1900" b="0"/>
                    </a:p>
                  </a:txBody>
                  <a:tcPr marL="91379" marR="91379" marT="45713" marB="4571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 xmlns:a16="http://schemas.microsoft.com/office/drawing/2014/main" val="10001"/>
                  </a:ext>
                </a:extLst>
              </a:tr>
              <a:tr h="375907">
                <a:tc>
                  <a:txBody>
                    <a:bodyPr/>
                    <a:lstStyle/>
                    <a:p>
                      <a:pPr rtl="1"/>
                      <a:endParaRPr lang="ar-SA" sz="1900" b="0"/>
                    </a:p>
                  </a:txBody>
                  <a:tcPr marL="91379" marR="91379" marT="45713" marB="4571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 xmlns:a16="http://schemas.microsoft.com/office/drawing/2014/main" val="10002"/>
                  </a:ext>
                </a:extLst>
              </a:tr>
              <a:tr h="375907">
                <a:tc>
                  <a:txBody>
                    <a:bodyPr/>
                    <a:lstStyle/>
                    <a:p>
                      <a:pPr rtl="1"/>
                      <a:endParaRPr lang="ar-SA" sz="1900" b="0" dirty="0"/>
                    </a:p>
                  </a:txBody>
                  <a:tcPr marL="91379" marR="91379" marT="45713" marB="4571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 xmlns:a16="http://schemas.microsoft.com/office/drawing/2014/main" val="10003"/>
                  </a:ext>
                </a:extLst>
              </a:tr>
            </a:tbl>
          </a:graphicData>
        </a:graphic>
      </p:graphicFrame>
      <p:graphicFrame>
        <p:nvGraphicFramePr>
          <p:cNvPr id="20" name="جدول 25">
            <a:extLst>
              <a:ext uri="{FF2B5EF4-FFF2-40B4-BE49-F238E27FC236}">
                <a16:creationId xmlns="" xmlns:a16="http://schemas.microsoft.com/office/drawing/2014/main" id="{8D0465C2-2BF9-4644-A0B7-43E3771A3244}"/>
              </a:ext>
            </a:extLst>
          </p:cNvPr>
          <p:cNvGraphicFramePr>
            <a:graphicFrameLocks noGrp="1"/>
          </p:cNvGraphicFramePr>
          <p:nvPr>
            <p:extLst>
              <p:ext uri="{D42A27DB-BD31-4B8C-83A1-F6EECF244321}">
                <p14:modId xmlns:p14="http://schemas.microsoft.com/office/powerpoint/2010/main" val="2632150343"/>
              </p:ext>
            </p:extLst>
          </p:nvPr>
        </p:nvGraphicFramePr>
        <p:xfrm>
          <a:off x="6791326" y="3689350"/>
          <a:ext cx="615951" cy="1867897"/>
        </p:xfrm>
        <a:graphic>
          <a:graphicData uri="http://schemas.openxmlformats.org/drawingml/2006/table">
            <a:tbl>
              <a:tblPr rtl="1" firstRow="1" bandRow="1">
                <a:tableStyleId>{5C22544A-7EE6-4342-B048-85BDC9FD1C3A}</a:tableStyleId>
              </a:tblPr>
              <a:tblGrid>
                <a:gridCol w="615951">
                  <a:extLst>
                    <a:ext uri="{9D8B030D-6E8A-4147-A177-3AD203B41FA5}">
                      <a16:colId xmlns="" xmlns:a16="http://schemas.microsoft.com/office/drawing/2014/main" val="20000"/>
                    </a:ext>
                  </a:extLst>
                </a:gridCol>
              </a:tblGrid>
              <a:tr h="724939">
                <a:tc>
                  <a:txBody>
                    <a:bodyPr/>
                    <a:lstStyle/>
                    <a:p>
                      <a:pPr marL="0" marR="0" lvl="0" indent="0" algn="ctr" defTabSz="914400" rtl="1" eaLnBrk="1" fontAlgn="auto" latinLnBrk="0" hangingPunct="1">
                        <a:lnSpc>
                          <a:spcPct val="100000"/>
                        </a:lnSpc>
                        <a:spcBef>
                          <a:spcPts val="0"/>
                        </a:spcBef>
                        <a:spcAft>
                          <a:spcPts val="0"/>
                        </a:spcAft>
                        <a:buClrTx/>
                        <a:buSzTx/>
                        <a:buFontTx/>
                        <a:buNone/>
                        <a:tabLst/>
                        <a:defRPr/>
                      </a:pPr>
                      <a:r>
                        <a:rPr kumimoji="0" lang="ar-SA" sz="1500" b="0" i="0" u="none" strike="noStrike" cap="none" normalizeH="0" baseline="0" dirty="0">
                          <a:ln>
                            <a:noFill/>
                          </a:ln>
                          <a:solidFill>
                            <a:schemeClr val="tx1"/>
                          </a:solidFill>
                          <a:effectLst/>
                          <a:latin typeface="Traditional Arabic" pitchFamily="18" charset="-78"/>
                          <a:cs typeface="Traditional Arabic" pitchFamily="18" charset="-78"/>
                        </a:rPr>
                        <a:t>وعاء الوثيقة</a:t>
                      </a:r>
                      <a:endParaRPr kumimoji="0" lang="en-US" sz="1500" b="0" i="0" u="none" strike="noStrike" cap="none" normalizeH="0" baseline="0" dirty="0">
                        <a:ln>
                          <a:noFill/>
                        </a:ln>
                        <a:solidFill>
                          <a:schemeClr val="tx1"/>
                        </a:solidFill>
                        <a:effectLst/>
                        <a:latin typeface="Traditional Arabic" pitchFamily="18" charset="-78"/>
                        <a:cs typeface="Traditional Arabic" pitchFamily="18" charset="-78"/>
                      </a:endParaRPr>
                    </a:p>
                  </a:txBody>
                  <a:tcPr marL="91392" marR="91392" marT="45713" marB="4571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 xmlns:a16="http://schemas.microsoft.com/office/drawing/2014/main" val="10000"/>
                  </a:ext>
                </a:extLst>
              </a:tr>
              <a:tr h="375907">
                <a:tc>
                  <a:txBody>
                    <a:bodyPr/>
                    <a:lstStyle/>
                    <a:p>
                      <a:pPr rtl="1"/>
                      <a:endParaRPr lang="ar-SA" sz="1900" b="0"/>
                    </a:p>
                  </a:txBody>
                  <a:tcPr marL="91392" marR="91392" marT="45713" marB="4571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 xmlns:a16="http://schemas.microsoft.com/office/drawing/2014/main" val="10001"/>
                  </a:ext>
                </a:extLst>
              </a:tr>
              <a:tr h="375907">
                <a:tc>
                  <a:txBody>
                    <a:bodyPr/>
                    <a:lstStyle/>
                    <a:p>
                      <a:pPr rtl="1"/>
                      <a:endParaRPr lang="ar-SA" sz="1900" b="0"/>
                    </a:p>
                  </a:txBody>
                  <a:tcPr marL="91392" marR="91392" marT="45713" marB="4571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 xmlns:a16="http://schemas.microsoft.com/office/drawing/2014/main" val="10002"/>
                  </a:ext>
                </a:extLst>
              </a:tr>
              <a:tr h="375907">
                <a:tc>
                  <a:txBody>
                    <a:bodyPr/>
                    <a:lstStyle/>
                    <a:p>
                      <a:pPr rtl="1"/>
                      <a:endParaRPr lang="ar-SA" sz="1900" b="0" dirty="0"/>
                    </a:p>
                  </a:txBody>
                  <a:tcPr marL="91392" marR="91392" marT="45713" marB="4571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 xmlns:a16="http://schemas.microsoft.com/office/drawing/2014/main" val="10003"/>
                  </a:ext>
                </a:extLst>
              </a:tr>
            </a:tbl>
          </a:graphicData>
        </a:graphic>
      </p:graphicFrame>
      <p:graphicFrame>
        <p:nvGraphicFramePr>
          <p:cNvPr id="21" name="جدول 26">
            <a:extLst>
              <a:ext uri="{FF2B5EF4-FFF2-40B4-BE49-F238E27FC236}">
                <a16:creationId xmlns="" xmlns:a16="http://schemas.microsoft.com/office/drawing/2014/main" id="{0269D110-DDD5-4F02-B621-F9C653C14285}"/>
              </a:ext>
            </a:extLst>
          </p:cNvPr>
          <p:cNvGraphicFramePr>
            <a:graphicFrameLocks noGrp="1"/>
          </p:cNvGraphicFramePr>
          <p:nvPr>
            <p:extLst>
              <p:ext uri="{D42A27DB-BD31-4B8C-83A1-F6EECF244321}">
                <p14:modId xmlns:p14="http://schemas.microsoft.com/office/powerpoint/2010/main" val="1913013728"/>
              </p:ext>
            </p:extLst>
          </p:nvPr>
        </p:nvGraphicFramePr>
        <p:xfrm>
          <a:off x="6070602" y="3689350"/>
          <a:ext cx="657225" cy="1867897"/>
        </p:xfrm>
        <a:graphic>
          <a:graphicData uri="http://schemas.openxmlformats.org/drawingml/2006/table">
            <a:tbl>
              <a:tblPr rtl="1" firstRow="1" bandRow="1">
                <a:tableStyleId>{5C22544A-7EE6-4342-B048-85BDC9FD1C3A}</a:tableStyleId>
              </a:tblPr>
              <a:tblGrid>
                <a:gridCol w="657225">
                  <a:extLst>
                    <a:ext uri="{9D8B030D-6E8A-4147-A177-3AD203B41FA5}">
                      <a16:colId xmlns="" xmlns:a16="http://schemas.microsoft.com/office/drawing/2014/main" val="20000"/>
                    </a:ext>
                  </a:extLst>
                </a:gridCol>
              </a:tblGrid>
              <a:tr h="724939">
                <a:tc>
                  <a:txBody>
                    <a:bodyPr/>
                    <a:lstStyle/>
                    <a:p>
                      <a:pPr marL="0" marR="0" lvl="0" indent="0" algn="ctr" defTabSz="914400" rtl="1" eaLnBrk="1" fontAlgn="auto" latinLnBrk="0" hangingPunct="1">
                        <a:lnSpc>
                          <a:spcPct val="100000"/>
                        </a:lnSpc>
                        <a:spcBef>
                          <a:spcPts val="0"/>
                        </a:spcBef>
                        <a:spcAft>
                          <a:spcPts val="0"/>
                        </a:spcAft>
                        <a:buClrTx/>
                        <a:buSzTx/>
                        <a:buFontTx/>
                        <a:buNone/>
                        <a:tabLst/>
                        <a:defRPr/>
                      </a:pPr>
                      <a:r>
                        <a:rPr kumimoji="0" lang="ar-SA" sz="1500" b="0" i="0" u="none" strike="noStrike" cap="none" normalizeH="0" baseline="0" dirty="0">
                          <a:ln>
                            <a:noFill/>
                          </a:ln>
                          <a:solidFill>
                            <a:schemeClr val="tx1"/>
                          </a:solidFill>
                          <a:effectLst/>
                          <a:latin typeface="Traditional Arabic" pitchFamily="18" charset="-78"/>
                          <a:cs typeface="Traditional Arabic" pitchFamily="18" charset="-78"/>
                        </a:rPr>
                        <a:t>فئة الحفظ</a:t>
                      </a:r>
                      <a:endParaRPr kumimoji="0" lang="en-US" sz="1500" b="0" i="0" u="none" strike="noStrike" cap="none" normalizeH="0" baseline="0" dirty="0">
                        <a:ln>
                          <a:noFill/>
                        </a:ln>
                        <a:solidFill>
                          <a:schemeClr val="tx1"/>
                        </a:solidFill>
                        <a:effectLst/>
                        <a:latin typeface="Traditional Arabic" pitchFamily="18" charset="-78"/>
                        <a:cs typeface="Traditional Arabic" pitchFamily="18" charset="-78"/>
                      </a:endParaRPr>
                    </a:p>
                  </a:txBody>
                  <a:tcPr marL="91339" marR="91339" marT="45713" marB="4571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 xmlns:a16="http://schemas.microsoft.com/office/drawing/2014/main" val="10000"/>
                  </a:ext>
                </a:extLst>
              </a:tr>
              <a:tr h="375907">
                <a:tc>
                  <a:txBody>
                    <a:bodyPr/>
                    <a:lstStyle/>
                    <a:p>
                      <a:pPr rtl="1"/>
                      <a:endParaRPr lang="ar-SA" sz="1900" b="0"/>
                    </a:p>
                  </a:txBody>
                  <a:tcPr marL="91339" marR="91339" marT="45713" marB="4571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 xmlns:a16="http://schemas.microsoft.com/office/drawing/2014/main" val="10001"/>
                  </a:ext>
                </a:extLst>
              </a:tr>
              <a:tr h="375907">
                <a:tc>
                  <a:txBody>
                    <a:bodyPr/>
                    <a:lstStyle/>
                    <a:p>
                      <a:pPr rtl="1"/>
                      <a:endParaRPr lang="ar-SA" sz="1900" b="0"/>
                    </a:p>
                  </a:txBody>
                  <a:tcPr marL="91339" marR="91339" marT="45713" marB="4571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 xmlns:a16="http://schemas.microsoft.com/office/drawing/2014/main" val="10002"/>
                  </a:ext>
                </a:extLst>
              </a:tr>
              <a:tr h="375907">
                <a:tc>
                  <a:txBody>
                    <a:bodyPr/>
                    <a:lstStyle/>
                    <a:p>
                      <a:pPr rtl="1"/>
                      <a:endParaRPr lang="ar-SA" sz="1900" b="0" dirty="0"/>
                    </a:p>
                  </a:txBody>
                  <a:tcPr marL="91339" marR="91339" marT="45713" marB="4571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 xmlns:a16="http://schemas.microsoft.com/office/drawing/2014/main" val="10003"/>
                  </a:ext>
                </a:extLst>
              </a:tr>
            </a:tbl>
          </a:graphicData>
        </a:graphic>
      </p:graphicFrame>
      <p:graphicFrame>
        <p:nvGraphicFramePr>
          <p:cNvPr id="22" name="جدول 27">
            <a:extLst>
              <a:ext uri="{FF2B5EF4-FFF2-40B4-BE49-F238E27FC236}">
                <a16:creationId xmlns="" xmlns:a16="http://schemas.microsoft.com/office/drawing/2014/main" id="{818B46C9-A80C-42FF-9B4A-B6F77EF64E69}"/>
              </a:ext>
            </a:extLst>
          </p:cNvPr>
          <p:cNvGraphicFramePr>
            <a:graphicFrameLocks noGrp="1"/>
          </p:cNvGraphicFramePr>
          <p:nvPr>
            <p:extLst>
              <p:ext uri="{D42A27DB-BD31-4B8C-83A1-F6EECF244321}">
                <p14:modId xmlns:p14="http://schemas.microsoft.com/office/powerpoint/2010/main" val="514142619"/>
              </p:ext>
            </p:extLst>
          </p:nvPr>
        </p:nvGraphicFramePr>
        <p:xfrm>
          <a:off x="5349875" y="3689350"/>
          <a:ext cx="681039" cy="1867897"/>
        </p:xfrm>
        <a:graphic>
          <a:graphicData uri="http://schemas.openxmlformats.org/drawingml/2006/table">
            <a:tbl>
              <a:tblPr rtl="1" firstRow="1" bandRow="1">
                <a:tableStyleId>{5C22544A-7EE6-4342-B048-85BDC9FD1C3A}</a:tableStyleId>
              </a:tblPr>
              <a:tblGrid>
                <a:gridCol w="681039">
                  <a:extLst>
                    <a:ext uri="{9D8B030D-6E8A-4147-A177-3AD203B41FA5}">
                      <a16:colId xmlns="" xmlns:a16="http://schemas.microsoft.com/office/drawing/2014/main" val="20000"/>
                    </a:ext>
                  </a:extLst>
                </a:gridCol>
              </a:tblGrid>
              <a:tr h="724939">
                <a:tc>
                  <a:txBody>
                    <a:bodyPr/>
                    <a:lstStyle/>
                    <a:p>
                      <a:pPr marL="0" marR="0" lvl="0" indent="0" algn="ctr" defTabSz="914400" rtl="1" eaLnBrk="1" fontAlgn="auto" latinLnBrk="0" hangingPunct="1">
                        <a:lnSpc>
                          <a:spcPct val="100000"/>
                        </a:lnSpc>
                        <a:spcBef>
                          <a:spcPts val="0"/>
                        </a:spcBef>
                        <a:spcAft>
                          <a:spcPts val="0"/>
                        </a:spcAft>
                        <a:buClrTx/>
                        <a:buSzTx/>
                        <a:buFontTx/>
                        <a:buNone/>
                        <a:tabLst/>
                        <a:defRPr/>
                      </a:pPr>
                      <a:r>
                        <a:rPr kumimoji="0" lang="ar-SA" sz="1500" b="0" i="0" u="none" strike="noStrike" cap="none" normalizeH="0" baseline="0" dirty="0">
                          <a:ln>
                            <a:noFill/>
                          </a:ln>
                          <a:solidFill>
                            <a:schemeClr val="tx1"/>
                          </a:solidFill>
                          <a:effectLst/>
                          <a:latin typeface="Traditional Arabic" pitchFamily="18" charset="-78"/>
                          <a:cs typeface="Traditional Arabic" pitchFamily="18" charset="-78"/>
                        </a:rPr>
                        <a:t>مكان الحفظ</a:t>
                      </a:r>
                      <a:endParaRPr kumimoji="0" lang="en-US" sz="1500" b="0" i="0" u="none" strike="noStrike" cap="none" normalizeH="0" baseline="0" dirty="0">
                        <a:ln>
                          <a:noFill/>
                        </a:ln>
                        <a:solidFill>
                          <a:schemeClr val="tx1"/>
                        </a:solidFill>
                        <a:effectLst/>
                        <a:latin typeface="Traditional Arabic" pitchFamily="18" charset="-78"/>
                        <a:cs typeface="Traditional Arabic" pitchFamily="18" charset="-78"/>
                      </a:endParaRPr>
                    </a:p>
                  </a:txBody>
                  <a:tcPr marL="91475" marR="91475" marT="45713" marB="4571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 xmlns:a16="http://schemas.microsoft.com/office/drawing/2014/main" val="10000"/>
                  </a:ext>
                </a:extLst>
              </a:tr>
              <a:tr h="375907">
                <a:tc>
                  <a:txBody>
                    <a:bodyPr/>
                    <a:lstStyle/>
                    <a:p>
                      <a:pPr rtl="1"/>
                      <a:endParaRPr lang="ar-SA" sz="1900" b="0"/>
                    </a:p>
                  </a:txBody>
                  <a:tcPr marL="91475" marR="91475" marT="45713" marB="4571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 xmlns:a16="http://schemas.microsoft.com/office/drawing/2014/main" val="10001"/>
                  </a:ext>
                </a:extLst>
              </a:tr>
              <a:tr h="375907">
                <a:tc>
                  <a:txBody>
                    <a:bodyPr/>
                    <a:lstStyle/>
                    <a:p>
                      <a:pPr rtl="1"/>
                      <a:endParaRPr lang="ar-SA" sz="1900" b="0"/>
                    </a:p>
                  </a:txBody>
                  <a:tcPr marL="91475" marR="91475" marT="45713" marB="4571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 xmlns:a16="http://schemas.microsoft.com/office/drawing/2014/main" val="10002"/>
                  </a:ext>
                </a:extLst>
              </a:tr>
              <a:tr h="375907">
                <a:tc>
                  <a:txBody>
                    <a:bodyPr/>
                    <a:lstStyle/>
                    <a:p>
                      <a:pPr rtl="1"/>
                      <a:endParaRPr lang="ar-SA" sz="1900" b="0" dirty="0"/>
                    </a:p>
                  </a:txBody>
                  <a:tcPr marL="91475" marR="91475" marT="45713" marB="4571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 xmlns:a16="http://schemas.microsoft.com/office/drawing/2014/main" val="10003"/>
                  </a:ext>
                </a:extLst>
              </a:tr>
            </a:tbl>
          </a:graphicData>
        </a:graphic>
      </p:graphicFrame>
      <p:graphicFrame>
        <p:nvGraphicFramePr>
          <p:cNvPr id="23" name="جدول 28">
            <a:extLst>
              <a:ext uri="{FF2B5EF4-FFF2-40B4-BE49-F238E27FC236}">
                <a16:creationId xmlns="" xmlns:a16="http://schemas.microsoft.com/office/drawing/2014/main" id="{787771A9-7EF3-4DD7-B7AE-7AF69B415C6E}"/>
              </a:ext>
            </a:extLst>
          </p:cNvPr>
          <p:cNvGraphicFramePr>
            <a:graphicFrameLocks noGrp="1"/>
          </p:cNvGraphicFramePr>
          <p:nvPr>
            <p:extLst>
              <p:ext uri="{D42A27DB-BD31-4B8C-83A1-F6EECF244321}">
                <p14:modId xmlns:p14="http://schemas.microsoft.com/office/powerpoint/2010/main" val="4217420168"/>
              </p:ext>
            </p:extLst>
          </p:nvPr>
        </p:nvGraphicFramePr>
        <p:xfrm>
          <a:off x="4557715" y="3689350"/>
          <a:ext cx="752475" cy="1867897"/>
        </p:xfrm>
        <a:graphic>
          <a:graphicData uri="http://schemas.openxmlformats.org/drawingml/2006/table">
            <a:tbl>
              <a:tblPr rtl="1" firstRow="1" bandRow="1">
                <a:tableStyleId>{5C22544A-7EE6-4342-B048-85BDC9FD1C3A}</a:tableStyleId>
              </a:tblPr>
              <a:tblGrid>
                <a:gridCol w="752475">
                  <a:extLst>
                    <a:ext uri="{9D8B030D-6E8A-4147-A177-3AD203B41FA5}">
                      <a16:colId xmlns="" xmlns:a16="http://schemas.microsoft.com/office/drawing/2014/main" val="20000"/>
                    </a:ext>
                  </a:extLst>
                </a:gridCol>
              </a:tblGrid>
              <a:tr h="724939">
                <a:tc>
                  <a:txBody>
                    <a:bodyPr/>
                    <a:lstStyle/>
                    <a:p>
                      <a:pPr marL="0" marR="0" lvl="0" indent="0" algn="ctr" defTabSz="914400" rtl="1" eaLnBrk="1" fontAlgn="auto" latinLnBrk="0" hangingPunct="1">
                        <a:lnSpc>
                          <a:spcPct val="100000"/>
                        </a:lnSpc>
                        <a:spcBef>
                          <a:spcPts val="0"/>
                        </a:spcBef>
                        <a:spcAft>
                          <a:spcPts val="0"/>
                        </a:spcAft>
                        <a:buClrTx/>
                        <a:buSzTx/>
                        <a:buFontTx/>
                        <a:buNone/>
                        <a:tabLst/>
                        <a:defRPr/>
                      </a:pPr>
                      <a:r>
                        <a:rPr kumimoji="0" lang="ar-SA" sz="1500" b="0" i="0" u="none" strike="noStrike" cap="none" normalizeH="0" baseline="0" dirty="0">
                          <a:ln>
                            <a:noFill/>
                          </a:ln>
                          <a:solidFill>
                            <a:schemeClr val="tx1"/>
                          </a:solidFill>
                          <a:effectLst/>
                          <a:latin typeface="Traditional Arabic" pitchFamily="18" charset="-78"/>
                          <a:cs typeface="Traditional Arabic" pitchFamily="18" charset="-78"/>
                        </a:rPr>
                        <a:t>بداية الحفظ</a:t>
                      </a:r>
                      <a:endParaRPr kumimoji="0" lang="en-US" sz="1500" b="0" i="0" u="none" strike="noStrike" cap="none" normalizeH="0" baseline="0" dirty="0">
                        <a:ln>
                          <a:noFill/>
                        </a:ln>
                        <a:solidFill>
                          <a:schemeClr val="tx1"/>
                        </a:solidFill>
                        <a:effectLst/>
                        <a:latin typeface="Traditional Arabic" pitchFamily="18" charset="-78"/>
                        <a:cs typeface="Traditional Arabic" pitchFamily="18" charset="-78"/>
                      </a:endParaRPr>
                    </a:p>
                  </a:txBody>
                  <a:tcPr marL="91471" marR="91471" marT="45713" marB="4571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 xmlns:a16="http://schemas.microsoft.com/office/drawing/2014/main" val="10000"/>
                  </a:ext>
                </a:extLst>
              </a:tr>
              <a:tr h="375907">
                <a:tc>
                  <a:txBody>
                    <a:bodyPr/>
                    <a:lstStyle/>
                    <a:p>
                      <a:pPr rtl="1"/>
                      <a:endParaRPr lang="ar-SA" sz="1900" b="0" dirty="0"/>
                    </a:p>
                  </a:txBody>
                  <a:tcPr marL="91471" marR="91471" marT="45713" marB="4571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 xmlns:a16="http://schemas.microsoft.com/office/drawing/2014/main" val="10001"/>
                  </a:ext>
                </a:extLst>
              </a:tr>
              <a:tr h="375907">
                <a:tc>
                  <a:txBody>
                    <a:bodyPr/>
                    <a:lstStyle/>
                    <a:p>
                      <a:pPr rtl="1"/>
                      <a:endParaRPr lang="ar-SA" sz="1900" b="0"/>
                    </a:p>
                  </a:txBody>
                  <a:tcPr marL="91471" marR="91471" marT="45713" marB="4571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 xmlns:a16="http://schemas.microsoft.com/office/drawing/2014/main" val="10002"/>
                  </a:ext>
                </a:extLst>
              </a:tr>
              <a:tr h="375907">
                <a:tc>
                  <a:txBody>
                    <a:bodyPr/>
                    <a:lstStyle/>
                    <a:p>
                      <a:pPr rtl="1"/>
                      <a:endParaRPr lang="ar-SA" sz="1900" b="0" dirty="0"/>
                    </a:p>
                  </a:txBody>
                  <a:tcPr marL="91471" marR="91471" marT="45713" marB="4571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 xmlns:a16="http://schemas.microsoft.com/office/drawing/2014/main" val="10003"/>
                  </a:ext>
                </a:extLst>
              </a:tr>
            </a:tbl>
          </a:graphicData>
        </a:graphic>
      </p:graphicFrame>
      <p:graphicFrame>
        <p:nvGraphicFramePr>
          <p:cNvPr id="24" name="جدول 29">
            <a:extLst>
              <a:ext uri="{FF2B5EF4-FFF2-40B4-BE49-F238E27FC236}">
                <a16:creationId xmlns="" xmlns:a16="http://schemas.microsoft.com/office/drawing/2014/main" id="{FCB19615-14FF-4E5C-A181-A7FF7033505B}"/>
              </a:ext>
            </a:extLst>
          </p:cNvPr>
          <p:cNvGraphicFramePr>
            <a:graphicFrameLocks noGrp="1"/>
          </p:cNvGraphicFramePr>
          <p:nvPr>
            <p:extLst>
              <p:ext uri="{D42A27DB-BD31-4B8C-83A1-F6EECF244321}">
                <p14:modId xmlns:p14="http://schemas.microsoft.com/office/powerpoint/2010/main" val="1287512078"/>
              </p:ext>
            </p:extLst>
          </p:nvPr>
        </p:nvGraphicFramePr>
        <p:xfrm>
          <a:off x="2397124" y="3689353"/>
          <a:ext cx="2120902" cy="1867900"/>
        </p:xfrm>
        <a:graphic>
          <a:graphicData uri="http://schemas.openxmlformats.org/drawingml/2006/table">
            <a:tbl>
              <a:tblPr rtl="1" firstRow="1" bandRow="1">
                <a:tableStyleId>{5C22544A-7EE6-4342-B048-85BDC9FD1C3A}</a:tableStyleId>
              </a:tblPr>
              <a:tblGrid>
                <a:gridCol w="1060451">
                  <a:extLst>
                    <a:ext uri="{9D8B030D-6E8A-4147-A177-3AD203B41FA5}">
                      <a16:colId xmlns="" xmlns:a16="http://schemas.microsoft.com/office/drawing/2014/main" val="20000"/>
                    </a:ext>
                  </a:extLst>
                </a:gridCol>
                <a:gridCol w="1060451">
                  <a:extLst>
                    <a:ext uri="{9D8B030D-6E8A-4147-A177-3AD203B41FA5}">
                      <a16:colId xmlns="" xmlns:a16="http://schemas.microsoft.com/office/drawing/2014/main" val="20001"/>
                    </a:ext>
                  </a:extLst>
                </a:gridCol>
              </a:tblGrid>
              <a:tr h="362471">
                <a:tc gridSpan="2">
                  <a:txBody>
                    <a:bodyPr/>
                    <a:lstStyle/>
                    <a:p>
                      <a:pPr marL="0" marR="0" lvl="0" indent="0" algn="ctr" defTabSz="914400" rtl="1" eaLnBrk="1" fontAlgn="auto" latinLnBrk="0" hangingPunct="1">
                        <a:lnSpc>
                          <a:spcPct val="100000"/>
                        </a:lnSpc>
                        <a:spcBef>
                          <a:spcPts val="0"/>
                        </a:spcBef>
                        <a:spcAft>
                          <a:spcPts val="0"/>
                        </a:spcAft>
                        <a:buClrTx/>
                        <a:buSzTx/>
                        <a:buFontTx/>
                        <a:buNone/>
                        <a:tabLst/>
                        <a:defRPr/>
                      </a:pPr>
                      <a:r>
                        <a:rPr kumimoji="0" lang="ar-SA" sz="1500" b="0" i="0" u="none" strike="noStrike" cap="none" normalizeH="0" baseline="0" dirty="0">
                          <a:ln>
                            <a:noFill/>
                          </a:ln>
                          <a:solidFill>
                            <a:schemeClr val="tx1"/>
                          </a:solidFill>
                          <a:effectLst/>
                          <a:latin typeface="Traditional Arabic" pitchFamily="18" charset="-78"/>
                          <a:cs typeface="Traditional Arabic" pitchFamily="18" charset="-78"/>
                        </a:rPr>
                        <a:t>مدة الحفظ في الجهاز للوثائق النشطة</a:t>
                      </a:r>
                      <a:endParaRPr kumimoji="0" lang="en-US" sz="1500" b="0" i="0" u="none" strike="noStrike" cap="none" normalizeH="0" baseline="0" dirty="0">
                        <a:ln>
                          <a:noFill/>
                        </a:ln>
                        <a:solidFill>
                          <a:schemeClr val="tx1"/>
                        </a:solidFill>
                        <a:effectLst/>
                        <a:latin typeface="Traditional Arabic" pitchFamily="18" charset="-78"/>
                        <a:cs typeface="Traditional Arabic" pitchFamily="18" charset="-78"/>
                      </a:endParaRPr>
                    </a:p>
                  </a:txBody>
                  <a:tcPr marL="91463" marR="91463" marT="45713" marB="4571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pPr rtl="1"/>
                      <a:endParaRPr lang="ar-SA"/>
                    </a:p>
                  </a:txBody>
                  <a:tcPr/>
                </a:tc>
                <a:extLst>
                  <a:ext uri="{0D108BD9-81ED-4DB2-BD59-A6C34878D82A}">
                    <a16:rowId xmlns="" xmlns:a16="http://schemas.microsoft.com/office/drawing/2014/main" val="10000"/>
                  </a:ext>
                </a:extLst>
              </a:tr>
              <a:tr h="362471">
                <a:tc>
                  <a:txBody>
                    <a:bodyPr/>
                    <a:lstStyle/>
                    <a:p>
                      <a:pPr marL="0" marR="0" lvl="0" indent="0" algn="ctr" defTabSz="914400" rtl="1" eaLnBrk="1" fontAlgn="auto" latinLnBrk="0" hangingPunct="1">
                        <a:lnSpc>
                          <a:spcPct val="100000"/>
                        </a:lnSpc>
                        <a:spcBef>
                          <a:spcPts val="0"/>
                        </a:spcBef>
                        <a:spcAft>
                          <a:spcPts val="0"/>
                        </a:spcAft>
                        <a:buClrTx/>
                        <a:buSzTx/>
                        <a:buFontTx/>
                        <a:buNone/>
                        <a:tabLst/>
                        <a:defRPr/>
                      </a:pPr>
                      <a:r>
                        <a:rPr kumimoji="0" lang="ar-SA" sz="1500" b="0" i="0" u="none" strike="noStrike" cap="none" normalizeH="0" baseline="0" dirty="0">
                          <a:ln>
                            <a:noFill/>
                          </a:ln>
                          <a:solidFill>
                            <a:schemeClr val="tx1"/>
                          </a:solidFill>
                          <a:effectLst/>
                          <a:latin typeface="Traditional Arabic" pitchFamily="18" charset="-78"/>
                          <a:cs typeface="Traditional Arabic" pitchFamily="18" charset="-78"/>
                        </a:rPr>
                        <a:t>الوحدة</a:t>
                      </a:r>
                      <a:endParaRPr kumimoji="0" lang="en-US" sz="1500" b="0" i="0" u="none" strike="noStrike" cap="none" normalizeH="0" baseline="0" dirty="0">
                        <a:ln>
                          <a:noFill/>
                        </a:ln>
                        <a:solidFill>
                          <a:schemeClr val="tx1"/>
                        </a:solidFill>
                        <a:effectLst/>
                        <a:latin typeface="Traditional Arabic" pitchFamily="18" charset="-78"/>
                        <a:cs typeface="Traditional Arabic" pitchFamily="18" charset="-78"/>
                      </a:endParaRPr>
                    </a:p>
                  </a:txBody>
                  <a:tcPr marL="91463" marR="91463" marT="45713" marB="4571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4400" rtl="1" eaLnBrk="1" fontAlgn="auto" latinLnBrk="0" hangingPunct="1">
                        <a:lnSpc>
                          <a:spcPct val="100000"/>
                        </a:lnSpc>
                        <a:spcBef>
                          <a:spcPts val="0"/>
                        </a:spcBef>
                        <a:spcAft>
                          <a:spcPts val="0"/>
                        </a:spcAft>
                        <a:buClrTx/>
                        <a:buSzTx/>
                        <a:buFontTx/>
                        <a:buNone/>
                        <a:tabLst/>
                        <a:defRPr/>
                      </a:pPr>
                      <a:r>
                        <a:rPr kumimoji="0" lang="ar-SA" sz="1500" b="0" i="0" u="none" strike="noStrike" cap="none" normalizeH="0" baseline="0" dirty="0">
                          <a:ln>
                            <a:noFill/>
                          </a:ln>
                          <a:solidFill>
                            <a:schemeClr val="tx1"/>
                          </a:solidFill>
                          <a:effectLst/>
                          <a:latin typeface="Traditional Arabic" pitchFamily="18" charset="-78"/>
                          <a:cs typeface="Traditional Arabic" pitchFamily="18" charset="-78"/>
                        </a:rPr>
                        <a:t>المركز</a:t>
                      </a:r>
                      <a:endParaRPr kumimoji="0" lang="en-US" sz="1500" b="0" i="0" u="none" strike="noStrike" cap="none" normalizeH="0" baseline="0" dirty="0">
                        <a:ln>
                          <a:noFill/>
                        </a:ln>
                        <a:solidFill>
                          <a:schemeClr val="tx1"/>
                        </a:solidFill>
                        <a:effectLst/>
                        <a:latin typeface="Traditional Arabic" pitchFamily="18" charset="-78"/>
                        <a:cs typeface="Traditional Arabic" pitchFamily="18" charset="-78"/>
                      </a:endParaRPr>
                    </a:p>
                  </a:txBody>
                  <a:tcPr marL="91463" marR="91463" marT="45713" marB="4571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 xmlns:a16="http://schemas.microsoft.com/office/drawing/2014/main" val="10001"/>
                  </a:ext>
                </a:extLst>
              </a:tr>
              <a:tr h="375907">
                <a:tc gridSpan="2">
                  <a:txBody>
                    <a:bodyPr/>
                    <a:lstStyle/>
                    <a:p>
                      <a:pPr rtl="1"/>
                      <a:endParaRPr lang="ar-SA" sz="1900" b="0" dirty="0"/>
                    </a:p>
                  </a:txBody>
                  <a:tcPr marL="91463" marR="91463" marT="45713" marB="4571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pPr rtl="1"/>
                      <a:endParaRPr lang="ar-SA"/>
                    </a:p>
                  </a:txBody>
                  <a:tcPr/>
                </a:tc>
                <a:extLst>
                  <a:ext uri="{0D108BD9-81ED-4DB2-BD59-A6C34878D82A}">
                    <a16:rowId xmlns="" xmlns:a16="http://schemas.microsoft.com/office/drawing/2014/main" val="10002"/>
                  </a:ext>
                </a:extLst>
              </a:tr>
              <a:tr h="375907">
                <a:tc gridSpan="2">
                  <a:txBody>
                    <a:bodyPr/>
                    <a:lstStyle/>
                    <a:p>
                      <a:pPr rtl="1"/>
                      <a:endParaRPr lang="ar-SA" sz="1900" b="0"/>
                    </a:p>
                  </a:txBody>
                  <a:tcPr marL="91463" marR="91463" marT="45713" marB="4571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pPr rtl="1"/>
                      <a:endParaRPr lang="ar-SA"/>
                    </a:p>
                  </a:txBody>
                  <a:tcPr/>
                </a:tc>
                <a:extLst>
                  <a:ext uri="{0D108BD9-81ED-4DB2-BD59-A6C34878D82A}">
                    <a16:rowId xmlns="" xmlns:a16="http://schemas.microsoft.com/office/drawing/2014/main" val="10003"/>
                  </a:ext>
                </a:extLst>
              </a:tr>
              <a:tr h="375907">
                <a:tc gridSpan="2">
                  <a:txBody>
                    <a:bodyPr/>
                    <a:lstStyle/>
                    <a:p>
                      <a:pPr rtl="1"/>
                      <a:endParaRPr lang="ar-SA" sz="1900" b="0" dirty="0"/>
                    </a:p>
                  </a:txBody>
                  <a:tcPr marL="91463" marR="91463" marT="45713" marB="4571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pPr rtl="1"/>
                      <a:endParaRPr lang="ar-SA"/>
                    </a:p>
                  </a:txBody>
                  <a:tcPr/>
                </a:tc>
                <a:extLst>
                  <a:ext uri="{0D108BD9-81ED-4DB2-BD59-A6C34878D82A}">
                    <a16:rowId xmlns="" xmlns:a16="http://schemas.microsoft.com/office/drawing/2014/main" val="10004"/>
                  </a:ext>
                </a:extLst>
              </a:tr>
            </a:tbl>
          </a:graphicData>
        </a:graphic>
      </p:graphicFrame>
      <p:graphicFrame>
        <p:nvGraphicFramePr>
          <p:cNvPr id="25" name="جدول 30">
            <a:extLst>
              <a:ext uri="{FF2B5EF4-FFF2-40B4-BE49-F238E27FC236}">
                <a16:creationId xmlns="" xmlns:a16="http://schemas.microsoft.com/office/drawing/2014/main" id="{522D0001-642B-4D69-B9DD-659E921E76D0}"/>
              </a:ext>
            </a:extLst>
          </p:cNvPr>
          <p:cNvGraphicFramePr>
            <a:graphicFrameLocks noGrp="1"/>
          </p:cNvGraphicFramePr>
          <p:nvPr>
            <p:extLst>
              <p:ext uri="{D42A27DB-BD31-4B8C-83A1-F6EECF244321}">
                <p14:modId xmlns:p14="http://schemas.microsoft.com/office/powerpoint/2010/main" val="631874741"/>
              </p:ext>
            </p:extLst>
          </p:nvPr>
        </p:nvGraphicFramePr>
        <p:xfrm>
          <a:off x="9382127" y="3689352"/>
          <a:ext cx="320675" cy="1868117"/>
        </p:xfrm>
        <a:graphic>
          <a:graphicData uri="http://schemas.openxmlformats.org/drawingml/2006/table">
            <a:tbl>
              <a:tblPr rtl="1" firstRow="1" bandRow="1">
                <a:tableStyleId>{5C22544A-7EE6-4342-B048-85BDC9FD1C3A}</a:tableStyleId>
              </a:tblPr>
              <a:tblGrid>
                <a:gridCol w="320675">
                  <a:extLst>
                    <a:ext uri="{9D8B030D-6E8A-4147-A177-3AD203B41FA5}">
                      <a16:colId xmlns="" xmlns:a16="http://schemas.microsoft.com/office/drawing/2014/main" val="20000"/>
                    </a:ext>
                  </a:extLst>
                </a:gridCol>
              </a:tblGrid>
              <a:tr h="725099">
                <a:tc>
                  <a:txBody>
                    <a:bodyPr/>
                    <a:lstStyle/>
                    <a:p>
                      <a:pPr marL="0" marR="0" lvl="0" indent="0" algn="ctr" defTabSz="914400" rtl="1" eaLnBrk="1" fontAlgn="auto" latinLnBrk="0" hangingPunct="1">
                        <a:lnSpc>
                          <a:spcPct val="100000"/>
                        </a:lnSpc>
                        <a:spcBef>
                          <a:spcPts val="0"/>
                        </a:spcBef>
                        <a:spcAft>
                          <a:spcPts val="0"/>
                        </a:spcAft>
                        <a:buClrTx/>
                        <a:buSzTx/>
                        <a:buFontTx/>
                        <a:buNone/>
                        <a:tabLst/>
                        <a:defRPr/>
                      </a:pPr>
                      <a:r>
                        <a:rPr kumimoji="0" lang="ar-SA" sz="1500" b="0" i="0" u="none" strike="noStrike" cap="none" normalizeH="0" baseline="0" dirty="0">
                          <a:ln>
                            <a:noFill/>
                          </a:ln>
                          <a:solidFill>
                            <a:schemeClr val="tx1"/>
                          </a:solidFill>
                          <a:effectLst/>
                          <a:latin typeface="Traditional Arabic" pitchFamily="18" charset="-78"/>
                          <a:cs typeface="Traditional Arabic" pitchFamily="18" charset="-78"/>
                        </a:rPr>
                        <a:t>م</a:t>
                      </a:r>
                      <a:endParaRPr kumimoji="0" lang="en-US" sz="1500" b="0" i="0" u="none" strike="noStrike" cap="none" normalizeH="0" baseline="0" dirty="0">
                        <a:ln>
                          <a:noFill/>
                        </a:ln>
                        <a:solidFill>
                          <a:schemeClr val="tx1"/>
                        </a:solidFill>
                        <a:effectLst/>
                        <a:latin typeface="Traditional Arabic" pitchFamily="18" charset="-78"/>
                        <a:cs typeface="Traditional Arabic" pitchFamily="18" charset="-78"/>
                      </a:endParaRPr>
                    </a:p>
                  </a:txBody>
                  <a:tcPr marL="91329" marR="91329" marT="45723" marB="4572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 xmlns:a16="http://schemas.microsoft.com/office/drawing/2014/main" val="10000"/>
                  </a:ext>
                </a:extLst>
              </a:tr>
              <a:tr h="375925">
                <a:tc>
                  <a:txBody>
                    <a:bodyPr/>
                    <a:lstStyle/>
                    <a:p>
                      <a:pPr rtl="1"/>
                      <a:endParaRPr lang="ar-SA" sz="1900" b="0" dirty="0"/>
                    </a:p>
                  </a:txBody>
                  <a:tcPr marL="91329" marR="91329" marT="45723" marB="4572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 xmlns:a16="http://schemas.microsoft.com/office/drawing/2014/main" val="10001"/>
                  </a:ext>
                </a:extLst>
              </a:tr>
              <a:tr h="375925">
                <a:tc>
                  <a:txBody>
                    <a:bodyPr/>
                    <a:lstStyle/>
                    <a:p>
                      <a:pPr rtl="1"/>
                      <a:endParaRPr lang="ar-SA" sz="1900" b="0" dirty="0"/>
                    </a:p>
                  </a:txBody>
                  <a:tcPr marL="91329" marR="91329" marT="45723" marB="4572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 xmlns:a16="http://schemas.microsoft.com/office/drawing/2014/main" val="10002"/>
                  </a:ext>
                </a:extLst>
              </a:tr>
              <a:tr h="375925">
                <a:tc>
                  <a:txBody>
                    <a:bodyPr/>
                    <a:lstStyle/>
                    <a:p>
                      <a:pPr rtl="1"/>
                      <a:endParaRPr lang="ar-SA" sz="1900" b="0" dirty="0"/>
                    </a:p>
                  </a:txBody>
                  <a:tcPr marL="91329" marR="91329" marT="45723" marB="4572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 xmlns:a16="http://schemas.microsoft.com/office/drawing/2014/main" val="10003"/>
                  </a:ext>
                </a:extLst>
              </a:tr>
            </a:tbl>
          </a:graphicData>
        </a:graphic>
      </p:graphicFrame>
    </p:spTree>
    <p:extLst>
      <p:ext uri="{BB962C8B-B14F-4D97-AF65-F5344CB8AC3E}">
        <p14:creationId xmlns:p14="http://schemas.microsoft.com/office/powerpoint/2010/main" val="2204901349"/>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7" name="Picture 39" descr="A close up of a map&#10;&#10;Description automatically generated">
            <a:extLst>
              <a:ext uri="{FF2B5EF4-FFF2-40B4-BE49-F238E27FC236}">
                <a16:creationId xmlns="" xmlns:a16="http://schemas.microsoft.com/office/drawing/2014/main" id="{A2D2662F-F224-4204-A224-F0E6857BF581}"/>
              </a:ext>
            </a:extLst>
          </p:cNvPr>
          <p:cNvPicPr>
            <a:picLocks noChangeAspect="1"/>
          </p:cNvPicPr>
          <p:nvPr/>
        </p:nvPicPr>
        <p:blipFill rotWithShape="1">
          <a:blip r:embed="rId2">
            <a:extLst>
              <a:ext uri="{28A0092B-C50C-407E-A947-70E740481C1C}">
                <a14:useLocalDpi xmlns:a14="http://schemas.microsoft.com/office/drawing/2010/main" val="0"/>
              </a:ext>
            </a:extLst>
          </a:blip>
          <a:srcRect l="81307"/>
          <a:stretch/>
        </p:blipFill>
        <p:spPr>
          <a:xfrm rot="10800000">
            <a:off x="-1671" y="-20425"/>
            <a:ext cx="1793801" cy="6878425"/>
          </a:xfrm>
          <a:prstGeom prst="rect">
            <a:avLst/>
          </a:prstGeom>
        </p:spPr>
      </p:pic>
      <p:pic>
        <p:nvPicPr>
          <p:cNvPr id="9" name="Picture 73" descr="C:\Users\DELL\Pictures\kau_logo.png">
            <a:extLst>
              <a:ext uri="{FF2B5EF4-FFF2-40B4-BE49-F238E27FC236}">
                <a16:creationId xmlns="" xmlns:a16="http://schemas.microsoft.com/office/drawing/2014/main" id="{8D58A905-B0A5-4A78-9DAD-76C1DEBA8204}"/>
              </a:ext>
            </a:extLst>
          </p:cNvPr>
          <p:cNvPicPr>
            <a:picLocks noChangeAspect="1" noChangeArrowheads="1"/>
          </p:cNvPicPr>
          <p:nvPr/>
        </p:nvPicPr>
        <p:blipFill>
          <a:blip r:embed="rId3" cstate="print"/>
          <a:srcRect/>
          <a:stretch>
            <a:fillRect/>
          </a:stretch>
        </p:blipFill>
        <p:spPr bwMode="auto">
          <a:xfrm>
            <a:off x="540767" y="58607"/>
            <a:ext cx="750844" cy="973087"/>
          </a:xfrm>
          <a:prstGeom prst="rect">
            <a:avLst/>
          </a:prstGeom>
          <a:ln>
            <a:noFill/>
          </a:ln>
          <a:effectLst>
            <a:outerShdw blurRad="190500" algn="tl" rotWithShape="0">
              <a:srgbClr val="000000">
                <a:alpha val="70000"/>
              </a:srgbClr>
            </a:outerShdw>
          </a:effectLst>
        </p:spPr>
      </p:pic>
      <p:sp>
        <p:nvSpPr>
          <p:cNvPr id="4" name="مربع نص 3"/>
          <p:cNvSpPr txBox="1"/>
          <p:nvPr/>
        </p:nvSpPr>
        <p:spPr>
          <a:xfrm>
            <a:off x="-2626875" y="946554"/>
            <a:ext cx="7086126" cy="307777"/>
          </a:xfrm>
          <a:prstGeom prst="rect">
            <a:avLst/>
          </a:prstGeom>
          <a:noFill/>
        </p:spPr>
        <p:txBody>
          <a:bodyPr wrap="square" rtlCol="1">
            <a:spAutoFit/>
          </a:bodyPr>
          <a:lstStyle/>
          <a:p>
            <a:pPr algn="ctr"/>
            <a:r>
              <a:rPr lang="ar-SA" sz="1400" b="1" dirty="0">
                <a:latin typeface="Sakkal Majalla" panose="02000000000000000000" pitchFamily="2" charset="-78"/>
                <a:cs typeface="Sakkal Majalla" panose="02000000000000000000" pitchFamily="2" charset="-78"/>
              </a:rPr>
              <a:t>مركز الوثائق والمحفوظات</a:t>
            </a:r>
          </a:p>
        </p:txBody>
      </p:sp>
      <p:cxnSp>
        <p:nvCxnSpPr>
          <p:cNvPr id="8" name="رابط مستقيم 7"/>
          <p:cNvCxnSpPr/>
          <p:nvPr/>
        </p:nvCxnSpPr>
        <p:spPr>
          <a:xfrm flipH="1">
            <a:off x="1924494" y="924309"/>
            <a:ext cx="10267509" cy="0"/>
          </a:xfrm>
          <a:prstGeom prst="line">
            <a:avLst/>
          </a:prstGeom>
        </p:spPr>
        <p:style>
          <a:lnRef idx="3">
            <a:schemeClr val="accent1"/>
          </a:lnRef>
          <a:fillRef idx="0">
            <a:schemeClr val="accent1"/>
          </a:fillRef>
          <a:effectRef idx="2">
            <a:schemeClr val="accent1"/>
          </a:effectRef>
          <a:fontRef idx="minor">
            <a:schemeClr val="tx1"/>
          </a:fontRef>
        </p:style>
      </p:cxnSp>
      <p:sp>
        <p:nvSpPr>
          <p:cNvPr id="3" name="مستطيل مستدير الزوايا 2"/>
          <p:cNvSpPr/>
          <p:nvPr/>
        </p:nvSpPr>
        <p:spPr>
          <a:xfrm>
            <a:off x="5741582" y="529646"/>
            <a:ext cx="5645889" cy="788517"/>
          </a:xfrm>
          <a:prstGeom prst="roundRect">
            <a:avLst/>
          </a:prstGeom>
          <a:gradFill flip="none" rotWithShape="1">
            <a:gsLst>
              <a:gs pos="0">
                <a:srgbClr val="35B1DE">
                  <a:shade val="30000"/>
                  <a:satMod val="115000"/>
                </a:srgbClr>
              </a:gs>
              <a:gs pos="50000">
                <a:srgbClr val="35B1DE">
                  <a:shade val="67500"/>
                  <a:satMod val="115000"/>
                </a:srgbClr>
              </a:gs>
              <a:gs pos="100000">
                <a:srgbClr val="35B1DE">
                  <a:shade val="100000"/>
                  <a:satMod val="115000"/>
                </a:srgbClr>
              </a:gs>
            </a:gsLst>
            <a:lin ang="18900000" scaled="1"/>
            <a:tileRect/>
          </a:gra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sp>
        <p:nvSpPr>
          <p:cNvPr id="10" name="مربع نص 2">
            <a:extLst>
              <a:ext uri="{FF2B5EF4-FFF2-40B4-BE49-F238E27FC236}">
                <a16:creationId xmlns="" xmlns:a16="http://schemas.microsoft.com/office/drawing/2014/main" id="{A11C47E4-EADF-4DDA-B6DC-2557B931E268}"/>
              </a:ext>
            </a:extLst>
          </p:cNvPr>
          <p:cNvSpPr txBox="1"/>
          <p:nvPr/>
        </p:nvSpPr>
        <p:spPr>
          <a:xfrm>
            <a:off x="6104704" y="539135"/>
            <a:ext cx="5237019" cy="830997"/>
          </a:xfrm>
          <a:prstGeom prst="rect">
            <a:avLst/>
          </a:prstGeom>
          <a:noFill/>
        </p:spPr>
        <p:txBody>
          <a:bodyPr wrap="square" rtlCol="1">
            <a:spAutoFit/>
          </a:bodyPr>
          <a:lstStyle/>
          <a:p>
            <a:pPr algn="ctr">
              <a:spcBef>
                <a:spcPct val="0"/>
              </a:spcBef>
            </a:pPr>
            <a:r>
              <a:rPr lang="ar-SA" sz="2400" dirty="0">
                <a:solidFill>
                  <a:schemeClr val="bg1"/>
                </a:solidFill>
                <a:effectLst>
                  <a:outerShdw blurRad="38100" dist="38100" dir="2700000" algn="tl">
                    <a:srgbClr val="000000">
                      <a:alpha val="43137"/>
                    </a:srgbClr>
                  </a:outerShdw>
                </a:effectLst>
                <a:cs typeface="PT Bold Heading" panose="02010400000000000000" pitchFamily="2" charset="-78"/>
              </a:rPr>
              <a:t>إرشادات تعبئة حقول الاستمارة</a:t>
            </a:r>
            <a:br>
              <a:rPr lang="ar-SA" sz="2400" dirty="0">
                <a:solidFill>
                  <a:schemeClr val="bg1"/>
                </a:solidFill>
                <a:effectLst>
                  <a:outerShdw blurRad="38100" dist="38100" dir="2700000" algn="tl">
                    <a:srgbClr val="000000">
                      <a:alpha val="43137"/>
                    </a:srgbClr>
                  </a:outerShdw>
                </a:effectLst>
                <a:cs typeface="PT Bold Heading" panose="02010400000000000000" pitchFamily="2" charset="-78"/>
              </a:rPr>
            </a:br>
            <a:r>
              <a:rPr lang="ar-SA" sz="2400" dirty="0">
                <a:solidFill>
                  <a:schemeClr val="bg1"/>
                </a:solidFill>
                <a:effectLst>
                  <a:outerShdw blurRad="38100" dist="38100" dir="2700000" algn="tl">
                    <a:srgbClr val="000000">
                      <a:alpha val="43137"/>
                    </a:srgbClr>
                  </a:outerShdw>
                </a:effectLst>
                <a:cs typeface="PT Bold Heading" panose="02010400000000000000" pitchFamily="2" charset="-78"/>
              </a:rPr>
              <a:t>  </a:t>
            </a:r>
            <a:r>
              <a:rPr lang="ar-SA" altLang="zh-CN" sz="2400" dirty="0">
                <a:solidFill>
                  <a:schemeClr val="bg1"/>
                </a:solidFill>
                <a:effectLst>
                  <a:outerShdw blurRad="38100" dist="38100" dir="2700000" algn="tl">
                    <a:srgbClr val="000000">
                      <a:alpha val="43137"/>
                    </a:srgbClr>
                  </a:outerShdw>
                </a:effectLst>
                <a:cs typeface="PT Bold Heading" panose="02010400000000000000" pitchFamily="2" charset="-78"/>
              </a:rPr>
              <a:t>الحقل الثالث: الوحدة الإدارية المختصة</a:t>
            </a:r>
            <a:endParaRPr lang="ar-SA" altLang="ar-SA" sz="2400" dirty="0">
              <a:solidFill>
                <a:schemeClr val="bg1"/>
              </a:solidFill>
              <a:effectLst>
                <a:outerShdw blurRad="38100" dist="38100" dir="2700000" algn="tl">
                  <a:srgbClr val="000000">
                    <a:alpha val="43137"/>
                  </a:srgbClr>
                </a:outerShdw>
              </a:effectLst>
              <a:cs typeface="PT Bold Heading" panose="02010400000000000000" pitchFamily="2" charset="-78"/>
            </a:endParaRPr>
          </a:p>
        </p:txBody>
      </p:sp>
      <p:sp>
        <p:nvSpPr>
          <p:cNvPr id="11" name="Text Box 526">
            <a:extLst>
              <a:ext uri="{FF2B5EF4-FFF2-40B4-BE49-F238E27FC236}">
                <a16:creationId xmlns="" xmlns:a16="http://schemas.microsoft.com/office/drawing/2014/main" id="{C6A8E2CB-AF47-4FBF-ADBF-6FF19A42FD9A}"/>
              </a:ext>
            </a:extLst>
          </p:cNvPr>
          <p:cNvSpPr txBox="1">
            <a:spLocks noChangeArrowheads="1"/>
          </p:cNvSpPr>
          <p:nvPr/>
        </p:nvSpPr>
        <p:spPr bwMode="auto">
          <a:xfrm>
            <a:off x="2222277" y="5424079"/>
            <a:ext cx="7056437"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panose="020B0604020202020204" pitchFamily="34" charset="0"/>
              <a:buChar char="•"/>
              <a:defRPr sz="3200">
                <a:solidFill>
                  <a:schemeClr val="tx1"/>
                </a:solidFill>
                <a:latin typeface="Calibri" panose="020F0502020204030204" pitchFamily="34" charset="0"/>
                <a:cs typeface="Arial" panose="020B0604020202020204"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cs typeface="Arial" panose="020B060402020202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cs typeface="Arial" panose="020B060402020202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9pPr>
          </a:lstStyle>
          <a:p>
            <a:pPr eaLnBrk="1" hangingPunct="1">
              <a:spcBef>
                <a:spcPct val="50000"/>
              </a:spcBef>
              <a:buFontTx/>
              <a:buNone/>
            </a:pPr>
            <a:r>
              <a:rPr lang="ar-SA" altLang="ar-SA" sz="1800" b="1" dirty="0">
                <a:latin typeface="Sakkal Majalla" panose="02000000000000000000" pitchFamily="2" charset="-78"/>
                <a:cs typeface="Sakkal Majalla" panose="02000000000000000000" pitchFamily="2" charset="-78"/>
              </a:rPr>
              <a:t>الحقل رقم (3) يدون فيه اسم الوحدة الإدارية التي تزاول هذا النشاط مثل قسم كذا أو شعبة كذا أو إدارة كذا .</a:t>
            </a:r>
            <a:r>
              <a:rPr lang="en-US" altLang="ar-SA" sz="1800" b="1" dirty="0">
                <a:latin typeface="Sakkal Majalla" panose="02000000000000000000" pitchFamily="2" charset="-78"/>
                <a:cs typeface="Sakkal Majalla" panose="02000000000000000000" pitchFamily="2" charset="-78"/>
              </a:rPr>
              <a:t> </a:t>
            </a:r>
          </a:p>
        </p:txBody>
      </p:sp>
      <p:sp>
        <p:nvSpPr>
          <p:cNvPr id="12" name="AutoShape 131">
            <a:extLst>
              <a:ext uri="{FF2B5EF4-FFF2-40B4-BE49-F238E27FC236}">
                <a16:creationId xmlns="" xmlns:a16="http://schemas.microsoft.com/office/drawing/2014/main" id="{0A466291-3705-49E2-803E-F1C5A83F5F40}"/>
              </a:ext>
            </a:extLst>
          </p:cNvPr>
          <p:cNvSpPr>
            <a:spLocks noChangeArrowheads="1"/>
          </p:cNvSpPr>
          <p:nvPr/>
        </p:nvSpPr>
        <p:spPr bwMode="auto">
          <a:xfrm>
            <a:off x="3347813" y="1387066"/>
            <a:ext cx="433388" cy="360363"/>
          </a:xfrm>
          <a:prstGeom prst="wedgeEllipseCallout">
            <a:avLst>
              <a:gd name="adj1" fmla="val 1381"/>
              <a:gd name="adj2" fmla="val 114267"/>
            </a:avLst>
          </a:prstGeom>
          <a:ln>
            <a:noFill/>
            <a:headEnd/>
            <a:tailEnd/>
          </a:ln>
        </p:spPr>
        <p:style>
          <a:lnRef idx="2">
            <a:schemeClr val="accent6"/>
          </a:lnRef>
          <a:fillRef idx="1">
            <a:schemeClr val="lt1"/>
          </a:fillRef>
          <a:effectRef idx="0">
            <a:schemeClr val="accent6"/>
          </a:effectRef>
          <a:fontRef idx="minor">
            <a:schemeClr val="dk1"/>
          </a:fontRef>
        </p:style>
        <p:txBody>
          <a:bodyPr/>
          <a:lstStyle/>
          <a:p>
            <a:pPr algn="ctr">
              <a:defRPr/>
            </a:pPr>
            <a:r>
              <a:rPr lang="ar-SA" b="1" dirty="0"/>
              <a:t>3</a:t>
            </a:r>
            <a:endParaRPr lang="en-US" b="1" dirty="0"/>
          </a:p>
        </p:txBody>
      </p:sp>
      <p:graphicFrame>
        <p:nvGraphicFramePr>
          <p:cNvPr id="13" name="جدول 32">
            <a:extLst>
              <a:ext uri="{FF2B5EF4-FFF2-40B4-BE49-F238E27FC236}">
                <a16:creationId xmlns="" xmlns:a16="http://schemas.microsoft.com/office/drawing/2014/main" id="{DC788770-C17F-4C9B-B9AA-5A6B4CAAE482}"/>
              </a:ext>
            </a:extLst>
          </p:cNvPr>
          <p:cNvGraphicFramePr>
            <a:graphicFrameLocks noGrp="1"/>
          </p:cNvGraphicFramePr>
          <p:nvPr>
            <p:extLst>
              <p:ext uri="{D42A27DB-BD31-4B8C-83A1-F6EECF244321}">
                <p14:modId xmlns:p14="http://schemas.microsoft.com/office/powerpoint/2010/main" val="4078068883"/>
              </p:ext>
            </p:extLst>
          </p:nvPr>
        </p:nvGraphicFramePr>
        <p:xfrm>
          <a:off x="2482627" y="1963328"/>
          <a:ext cx="2071688" cy="701040"/>
        </p:xfrm>
        <a:graphic>
          <a:graphicData uri="http://schemas.openxmlformats.org/drawingml/2006/table">
            <a:tbl>
              <a:tblPr rtl="1" firstRow="1" bandRow="1">
                <a:tableStyleId>{5C22544A-7EE6-4342-B048-85BDC9FD1C3A}</a:tableStyleId>
              </a:tblPr>
              <a:tblGrid>
                <a:gridCol w="1456033">
                  <a:extLst>
                    <a:ext uri="{9D8B030D-6E8A-4147-A177-3AD203B41FA5}">
                      <a16:colId xmlns="" xmlns:a16="http://schemas.microsoft.com/office/drawing/2014/main" val="20000"/>
                    </a:ext>
                  </a:extLst>
                </a:gridCol>
                <a:gridCol w="615655">
                  <a:extLst>
                    <a:ext uri="{9D8B030D-6E8A-4147-A177-3AD203B41FA5}">
                      <a16:colId xmlns="" xmlns:a16="http://schemas.microsoft.com/office/drawing/2014/main" val="20001"/>
                    </a:ext>
                  </a:extLst>
                </a:gridCol>
              </a:tblGrid>
              <a:tr h="320040">
                <a:tc>
                  <a:txBody>
                    <a:bodyPr/>
                    <a:lstStyle/>
                    <a:p>
                      <a:pPr marL="0" marR="0" lvl="0" indent="0" algn="ctr" defTabSz="914400" rtl="1" eaLnBrk="1" fontAlgn="auto" latinLnBrk="0" hangingPunct="1">
                        <a:lnSpc>
                          <a:spcPct val="100000"/>
                        </a:lnSpc>
                        <a:spcBef>
                          <a:spcPts val="0"/>
                        </a:spcBef>
                        <a:spcAft>
                          <a:spcPts val="0"/>
                        </a:spcAft>
                        <a:buClrTx/>
                        <a:buSzTx/>
                        <a:buFontTx/>
                        <a:buNone/>
                        <a:tabLst/>
                        <a:defRPr/>
                      </a:pPr>
                      <a:r>
                        <a:rPr kumimoji="0" lang="ar-SA" sz="1500" b="1" i="0" u="none" strike="noStrike" cap="none" normalizeH="0" baseline="0" dirty="0">
                          <a:ln>
                            <a:noFill/>
                          </a:ln>
                          <a:solidFill>
                            <a:schemeClr val="tx1"/>
                          </a:solidFill>
                          <a:effectLst/>
                          <a:latin typeface="Arial" pitchFamily="34" charset="0"/>
                          <a:cs typeface="Traditional Arabic" pitchFamily="18" charset="-78"/>
                        </a:rPr>
                        <a:t>الوحدة الإدارية المختصة</a:t>
                      </a:r>
                      <a:endParaRPr kumimoji="0" lang="en-US" sz="1500" b="1" i="0" u="none" strike="noStrike" cap="none" normalizeH="0" baseline="0" dirty="0">
                        <a:ln>
                          <a:noFill/>
                        </a:ln>
                        <a:solidFill>
                          <a:schemeClr val="tx1"/>
                        </a:solidFill>
                        <a:effectLst/>
                        <a:latin typeface="Arial" pitchFamily="34" charset="0"/>
                        <a:cs typeface="Traditional Arabic" pitchFamily="18" charset="-78"/>
                      </a:endParaRPr>
                    </a:p>
                  </a:txBody>
                  <a:tcPr marL="91439" marR="91439">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50000"/>
                        <a:lumOff val="50000"/>
                      </a:schemeClr>
                    </a:solidFill>
                  </a:tcPr>
                </a:tc>
                <a:tc>
                  <a:txBody>
                    <a:bodyPr/>
                    <a:lstStyle/>
                    <a:p>
                      <a:pPr algn="ctr" rtl="1"/>
                      <a:r>
                        <a:rPr kumimoji="0" lang="ar-SA" sz="1500" b="1" i="0" u="none" strike="noStrike" cap="none" normalizeH="0" baseline="0" dirty="0">
                          <a:ln>
                            <a:noFill/>
                          </a:ln>
                          <a:solidFill>
                            <a:schemeClr val="tx1"/>
                          </a:solidFill>
                          <a:effectLst/>
                          <a:latin typeface="Arial" pitchFamily="34" charset="0"/>
                          <a:cs typeface="Traditional Arabic" pitchFamily="18" charset="-78"/>
                        </a:rPr>
                        <a:t>رمزها</a:t>
                      </a:r>
                      <a:endParaRPr lang="ar-SA" sz="1500" dirty="0"/>
                    </a:p>
                  </a:txBody>
                  <a:tcPr marL="91439" marR="91439">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50000"/>
                        <a:lumOff val="50000"/>
                      </a:schemeClr>
                    </a:solidFill>
                  </a:tcPr>
                </a:tc>
                <a:extLst>
                  <a:ext uri="{0D108BD9-81ED-4DB2-BD59-A6C34878D82A}">
                    <a16:rowId xmlns="" xmlns:a16="http://schemas.microsoft.com/office/drawing/2014/main" val="10000"/>
                  </a:ext>
                </a:extLst>
              </a:tr>
              <a:tr h="375920">
                <a:tc>
                  <a:txBody>
                    <a:bodyPr/>
                    <a:lstStyle/>
                    <a:p>
                      <a:pPr marL="0" marR="0" indent="0" algn="ctr" defTabSz="914400" rtl="1" eaLnBrk="1" fontAlgn="auto" latinLnBrk="0" hangingPunct="1">
                        <a:lnSpc>
                          <a:spcPct val="100000"/>
                        </a:lnSpc>
                        <a:spcBef>
                          <a:spcPts val="0"/>
                        </a:spcBef>
                        <a:spcAft>
                          <a:spcPts val="0"/>
                        </a:spcAft>
                        <a:buClrTx/>
                        <a:buSzTx/>
                        <a:buFontTx/>
                        <a:buNone/>
                        <a:tabLst/>
                        <a:defRPr/>
                      </a:pPr>
                      <a:r>
                        <a:rPr lang="ar-SA" sz="1900" b="1" dirty="0">
                          <a:latin typeface="Traditional Arabic" pitchFamily="18" charset="-78"/>
                          <a:cs typeface="Traditional Arabic" pitchFamily="18" charset="-78"/>
                        </a:rPr>
                        <a:t>قسم التخطيط</a:t>
                      </a:r>
                      <a:endParaRPr lang="ar-SA" sz="1900" b="1" dirty="0">
                        <a:solidFill>
                          <a:srgbClr val="FFFF00"/>
                        </a:solidFill>
                        <a:latin typeface="Traditional Arabic" pitchFamily="18" charset="-78"/>
                        <a:cs typeface="Traditional Arabic" pitchFamily="18" charset="-78"/>
                      </a:endParaRPr>
                    </a:p>
                  </a:txBody>
                  <a:tcPr marL="91439" marR="91439">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rtl="1"/>
                      <a:r>
                        <a:rPr lang="ar-SA" sz="1300" dirty="0"/>
                        <a:t>....</a:t>
                      </a:r>
                    </a:p>
                  </a:txBody>
                  <a:tcPr marL="91439" marR="91439">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 xmlns:a16="http://schemas.microsoft.com/office/drawing/2014/main" val="10001"/>
                  </a:ext>
                </a:extLst>
              </a:tr>
            </a:tbl>
          </a:graphicData>
        </a:graphic>
      </p:graphicFrame>
      <p:graphicFrame>
        <p:nvGraphicFramePr>
          <p:cNvPr id="14" name="جدول 33">
            <a:extLst>
              <a:ext uri="{FF2B5EF4-FFF2-40B4-BE49-F238E27FC236}">
                <a16:creationId xmlns="" xmlns:a16="http://schemas.microsoft.com/office/drawing/2014/main" id="{A1301954-D8F2-4EEC-AFA8-3972B9A34E7F}"/>
              </a:ext>
            </a:extLst>
          </p:cNvPr>
          <p:cNvGraphicFramePr>
            <a:graphicFrameLocks noGrp="1"/>
          </p:cNvGraphicFramePr>
          <p:nvPr>
            <p:extLst>
              <p:ext uri="{D42A27DB-BD31-4B8C-83A1-F6EECF244321}">
                <p14:modId xmlns:p14="http://schemas.microsoft.com/office/powerpoint/2010/main" val="3360920291"/>
              </p:ext>
            </p:extLst>
          </p:nvPr>
        </p:nvGraphicFramePr>
        <p:xfrm>
          <a:off x="7668985" y="1952216"/>
          <a:ext cx="2071690" cy="639293"/>
        </p:xfrm>
        <a:graphic>
          <a:graphicData uri="http://schemas.openxmlformats.org/drawingml/2006/table">
            <a:tbl>
              <a:tblPr rtl="1" firstRow="1" bandRow="1">
                <a:tableStyleId>{5C22544A-7EE6-4342-B048-85BDC9FD1C3A}</a:tableStyleId>
              </a:tblPr>
              <a:tblGrid>
                <a:gridCol w="1456035">
                  <a:extLst>
                    <a:ext uri="{9D8B030D-6E8A-4147-A177-3AD203B41FA5}">
                      <a16:colId xmlns="" xmlns:a16="http://schemas.microsoft.com/office/drawing/2014/main" val="20000"/>
                    </a:ext>
                  </a:extLst>
                </a:gridCol>
                <a:gridCol w="615655">
                  <a:extLst>
                    <a:ext uri="{9D8B030D-6E8A-4147-A177-3AD203B41FA5}">
                      <a16:colId xmlns="" xmlns:a16="http://schemas.microsoft.com/office/drawing/2014/main" val="20001"/>
                    </a:ext>
                  </a:extLst>
                </a:gridCol>
              </a:tblGrid>
              <a:tr h="320040">
                <a:tc>
                  <a:txBody>
                    <a:bodyPr/>
                    <a:lstStyle/>
                    <a:p>
                      <a:pPr marL="0" marR="0" lvl="0" indent="0" algn="ctr" defTabSz="914400" rtl="1" eaLnBrk="1" fontAlgn="auto" latinLnBrk="0" hangingPunct="1">
                        <a:lnSpc>
                          <a:spcPct val="100000"/>
                        </a:lnSpc>
                        <a:spcBef>
                          <a:spcPts val="0"/>
                        </a:spcBef>
                        <a:spcAft>
                          <a:spcPts val="0"/>
                        </a:spcAft>
                        <a:buClrTx/>
                        <a:buSzTx/>
                        <a:buFontTx/>
                        <a:buNone/>
                        <a:tabLst/>
                        <a:defRPr/>
                      </a:pPr>
                      <a:r>
                        <a:rPr kumimoji="0" lang="ar-SA" sz="1500" b="0" i="0" u="none" strike="noStrike" cap="none" normalizeH="0" baseline="0" dirty="0">
                          <a:ln>
                            <a:noFill/>
                          </a:ln>
                          <a:solidFill>
                            <a:schemeClr val="tx1"/>
                          </a:solidFill>
                          <a:effectLst/>
                          <a:latin typeface="Arial" pitchFamily="34" charset="0"/>
                          <a:cs typeface="Traditional Arabic" pitchFamily="18" charset="-78"/>
                        </a:rPr>
                        <a:t>اسم الجهاز الحكومي</a:t>
                      </a:r>
                      <a:endParaRPr kumimoji="0" lang="en-US" sz="1500" b="0" i="0" u="none" strike="noStrike" cap="none" normalizeH="0" baseline="0" dirty="0">
                        <a:ln>
                          <a:noFill/>
                        </a:ln>
                        <a:solidFill>
                          <a:schemeClr val="tx1"/>
                        </a:solidFill>
                        <a:effectLst/>
                        <a:latin typeface="Arial" pitchFamily="34" charset="0"/>
                        <a:cs typeface="Traditional Arabic" pitchFamily="18" charset="-78"/>
                      </a:endParaRPr>
                    </a:p>
                  </a:txBody>
                  <a:tcPr marL="91439" marR="91439">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rtl="1"/>
                      <a:r>
                        <a:rPr kumimoji="0" lang="ar-SA" sz="1500" b="0" i="0" u="none" strike="noStrike" cap="none" normalizeH="0" baseline="0" dirty="0">
                          <a:ln>
                            <a:noFill/>
                          </a:ln>
                          <a:solidFill>
                            <a:schemeClr val="tx1"/>
                          </a:solidFill>
                          <a:effectLst/>
                          <a:latin typeface="Arial" pitchFamily="34" charset="0"/>
                          <a:cs typeface="Traditional Arabic" pitchFamily="18" charset="-78"/>
                        </a:rPr>
                        <a:t>رمزه</a:t>
                      </a:r>
                      <a:endParaRPr lang="ar-SA" sz="1500" b="0" dirty="0"/>
                    </a:p>
                  </a:txBody>
                  <a:tcPr marL="91439" marR="91439">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 xmlns:a16="http://schemas.microsoft.com/office/drawing/2014/main" val="10000"/>
                  </a:ext>
                </a:extLst>
              </a:tr>
              <a:tr h="319253">
                <a:tc>
                  <a:txBody>
                    <a:bodyPr/>
                    <a:lstStyle/>
                    <a:p>
                      <a:pPr rtl="1"/>
                      <a:endParaRPr lang="ar-SA" sz="1300" b="0" dirty="0"/>
                    </a:p>
                  </a:txBody>
                  <a:tcPr marL="91439" marR="91439">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rtl="1"/>
                      <a:endParaRPr lang="ar-SA" sz="1300" b="0" dirty="0"/>
                    </a:p>
                  </a:txBody>
                  <a:tcPr marL="91439" marR="91439">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 xmlns:a16="http://schemas.microsoft.com/office/drawing/2014/main" val="10001"/>
                  </a:ext>
                </a:extLst>
              </a:tr>
            </a:tbl>
          </a:graphicData>
        </a:graphic>
      </p:graphicFrame>
      <p:graphicFrame>
        <p:nvGraphicFramePr>
          <p:cNvPr id="15" name="جدول 34">
            <a:extLst>
              <a:ext uri="{FF2B5EF4-FFF2-40B4-BE49-F238E27FC236}">
                <a16:creationId xmlns="" xmlns:a16="http://schemas.microsoft.com/office/drawing/2014/main" id="{15F3BFEB-2659-46BF-93EF-40AC327D1BE5}"/>
              </a:ext>
            </a:extLst>
          </p:cNvPr>
          <p:cNvGraphicFramePr>
            <a:graphicFrameLocks noGrp="1"/>
          </p:cNvGraphicFramePr>
          <p:nvPr>
            <p:extLst>
              <p:ext uri="{D42A27DB-BD31-4B8C-83A1-F6EECF244321}">
                <p14:modId xmlns:p14="http://schemas.microsoft.com/office/powerpoint/2010/main" val="1838989363"/>
              </p:ext>
            </p:extLst>
          </p:nvPr>
        </p:nvGraphicFramePr>
        <p:xfrm>
          <a:off x="5076601" y="1952216"/>
          <a:ext cx="2071688" cy="639293"/>
        </p:xfrm>
        <a:graphic>
          <a:graphicData uri="http://schemas.openxmlformats.org/drawingml/2006/table">
            <a:tbl>
              <a:tblPr rtl="1" firstRow="1" bandRow="1">
                <a:tableStyleId>{5C22544A-7EE6-4342-B048-85BDC9FD1C3A}</a:tableStyleId>
              </a:tblPr>
              <a:tblGrid>
                <a:gridCol w="1456033">
                  <a:extLst>
                    <a:ext uri="{9D8B030D-6E8A-4147-A177-3AD203B41FA5}">
                      <a16:colId xmlns="" xmlns:a16="http://schemas.microsoft.com/office/drawing/2014/main" val="20000"/>
                    </a:ext>
                  </a:extLst>
                </a:gridCol>
                <a:gridCol w="615655">
                  <a:extLst>
                    <a:ext uri="{9D8B030D-6E8A-4147-A177-3AD203B41FA5}">
                      <a16:colId xmlns="" xmlns:a16="http://schemas.microsoft.com/office/drawing/2014/main" val="20001"/>
                    </a:ext>
                  </a:extLst>
                </a:gridCol>
              </a:tblGrid>
              <a:tr h="320040">
                <a:tc>
                  <a:txBody>
                    <a:bodyPr/>
                    <a:lstStyle/>
                    <a:p>
                      <a:pPr marL="0" marR="0" lvl="0" indent="0" algn="ctr" defTabSz="914400" rtl="1" eaLnBrk="1" fontAlgn="auto" latinLnBrk="0" hangingPunct="1">
                        <a:lnSpc>
                          <a:spcPct val="100000"/>
                        </a:lnSpc>
                        <a:spcBef>
                          <a:spcPts val="0"/>
                        </a:spcBef>
                        <a:spcAft>
                          <a:spcPts val="0"/>
                        </a:spcAft>
                        <a:buClrTx/>
                        <a:buSzTx/>
                        <a:buFontTx/>
                        <a:buNone/>
                        <a:tabLst/>
                        <a:defRPr/>
                      </a:pPr>
                      <a:r>
                        <a:rPr kumimoji="0" lang="ar-SA" sz="1500" b="0" i="0" u="none" strike="noStrike" cap="none" normalizeH="0" baseline="0" dirty="0">
                          <a:ln>
                            <a:noFill/>
                          </a:ln>
                          <a:solidFill>
                            <a:schemeClr val="tx1"/>
                          </a:solidFill>
                          <a:effectLst/>
                          <a:latin typeface="Arial" pitchFamily="34" charset="0"/>
                          <a:cs typeface="Traditional Arabic" pitchFamily="18" charset="-78"/>
                        </a:rPr>
                        <a:t>النشاط الإداري</a:t>
                      </a:r>
                      <a:endParaRPr kumimoji="0" lang="en-US" sz="1500" b="0" i="0" u="none" strike="noStrike" cap="none" normalizeH="0" baseline="0" dirty="0">
                        <a:ln>
                          <a:noFill/>
                        </a:ln>
                        <a:solidFill>
                          <a:schemeClr val="tx1"/>
                        </a:solidFill>
                        <a:effectLst/>
                        <a:latin typeface="Arial" pitchFamily="34" charset="0"/>
                        <a:cs typeface="Traditional Arabic" pitchFamily="18" charset="-78"/>
                      </a:endParaRPr>
                    </a:p>
                  </a:txBody>
                  <a:tcPr marL="91439" marR="91439">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rtl="1"/>
                      <a:r>
                        <a:rPr kumimoji="0" lang="ar-SA" sz="1500" b="0" i="0" u="none" strike="noStrike" cap="none" normalizeH="0" baseline="0" dirty="0">
                          <a:ln>
                            <a:noFill/>
                          </a:ln>
                          <a:solidFill>
                            <a:schemeClr val="tx1"/>
                          </a:solidFill>
                          <a:effectLst/>
                          <a:latin typeface="Arial" pitchFamily="34" charset="0"/>
                          <a:cs typeface="Traditional Arabic" pitchFamily="18" charset="-78"/>
                        </a:rPr>
                        <a:t>رمزه</a:t>
                      </a:r>
                      <a:endParaRPr lang="ar-SA" sz="1500" b="0" dirty="0"/>
                    </a:p>
                  </a:txBody>
                  <a:tcPr marL="91439" marR="91439">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 xmlns:a16="http://schemas.microsoft.com/office/drawing/2014/main" val="10000"/>
                  </a:ext>
                </a:extLst>
              </a:tr>
              <a:tr h="319253">
                <a:tc>
                  <a:txBody>
                    <a:bodyPr/>
                    <a:lstStyle/>
                    <a:p>
                      <a:pPr rtl="1"/>
                      <a:endParaRPr lang="ar-SA" sz="1300" b="0" dirty="0"/>
                    </a:p>
                  </a:txBody>
                  <a:tcPr marL="91439" marR="91439">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rtl="1"/>
                      <a:endParaRPr lang="ar-SA" sz="1300" b="0" dirty="0"/>
                    </a:p>
                  </a:txBody>
                  <a:tcPr marL="91439" marR="91439">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 xmlns:a16="http://schemas.microsoft.com/office/drawing/2014/main" val="10001"/>
                  </a:ext>
                </a:extLst>
              </a:tr>
            </a:tbl>
          </a:graphicData>
        </a:graphic>
      </p:graphicFrame>
      <p:graphicFrame>
        <p:nvGraphicFramePr>
          <p:cNvPr id="16" name="جدول 35">
            <a:extLst>
              <a:ext uri="{FF2B5EF4-FFF2-40B4-BE49-F238E27FC236}">
                <a16:creationId xmlns="" xmlns:a16="http://schemas.microsoft.com/office/drawing/2014/main" id="{1288AAB8-5F26-4EA8-802E-E7A7B7DA8CB4}"/>
              </a:ext>
            </a:extLst>
          </p:cNvPr>
          <p:cNvGraphicFramePr>
            <a:graphicFrameLocks noGrp="1"/>
          </p:cNvGraphicFramePr>
          <p:nvPr>
            <p:extLst>
              <p:ext uri="{D42A27DB-BD31-4B8C-83A1-F6EECF244321}">
                <p14:modId xmlns:p14="http://schemas.microsoft.com/office/powerpoint/2010/main" val="3792183241"/>
              </p:ext>
            </p:extLst>
          </p:nvPr>
        </p:nvGraphicFramePr>
        <p:xfrm>
          <a:off x="8605615" y="3320642"/>
          <a:ext cx="823913" cy="1868117"/>
        </p:xfrm>
        <a:graphic>
          <a:graphicData uri="http://schemas.openxmlformats.org/drawingml/2006/table">
            <a:tbl>
              <a:tblPr rtl="1" firstRow="1" bandRow="1">
                <a:tableStyleId>{5C22544A-7EE6-4342-B048-85BDC9FD1C3A}</a:tableStyleId>
              </a:tblPr>
              <a:tblGrid>
                <a:gridCol w="823913">
                  <a:extLst>
                    <a:ext uri="{9D8B030D-6E8A-4147-A177-3AD203B41FA5}">
                      <a16:colId xmlns="" xmlns:a16="http://schemas.microsoft.com/office/drawing/2014/main" val="20000"/>
                    </a:ext>
                  </a:extLst>
                </a:gridCol>
              </a:tblGrid>
              <a:tr h="725099">
                <a:tc>
                  <a:txBody>
                    <a:bodyPr/>
                    <a:lstStyle/>
                    <a:p>
                      <a:pPr marL="0" marR="0" lvl="0" indent="0" algn="ctr" defTabSz="914400" rtl="1" eaLnBrk="1" fontAlgn="auto" latinLnBrk="0" hangingPunct="1">
                        <a:lnSpc>
                          <a:spcPct val="100000"/>
                        </a:lnSpc>
                        <a:spcBef>
                          <a:spcPts val="0"/>
                        </a:spcBef>
                        <a:spcAft>
                          <a:spcPts val="0"/>
                        </a:spcAft>
                        <a:buClrTx/>
                        <a:buSzTx/>
                        <a:buFontTx/>
                        <a:buNone/>
                        <a:tabLst/>
                        <a:defRPr/>
                      </a:pPr>
                      <a:r>
                        <a:rPr kumimoji="0" lang="ar-SA" sz="1500" b="0" i="0" u="none" strike="noStrike" cap="none" normalizeH="0" baseline="0" dirty="0">
                          <a:ln>
                            <a:noFill/>
                          </a:ln>
                          <a:solidFill>
                            <a:schemeClr val="tx1"/>
                          </a:solidFill>
                          <a:effectLst/>
                          <a:latin typeface="Traditional Arabic" pitchFamily="18" charset="-78"/>
                          <a:cs typeface="Traditional Arabic" pitchFamily="18" charset="-78"/>
                        </a:rPr>
                        <a:t>اسم الوثيقة</a:t>
                      </a:r>
                      <a:endParaRPr kumimoji="0" lang="en-US" sz="1500" b="0" i="0" u="none" strike="noStrike" cap="none" normalizeH="0" baseline="0" dirty="0">
                        <a:ln>
                          <a:noFill/>
                        </a:ln>
                        <a:solidFill>
                          <a:schemeClr val="tx1"/>
                        </a:solidFill>
                        <a:effectLst/>
                        <a:latin typeface="Traditional Arabic" pitchFamily="18" charset="-78"/>
                        <a:cs typeface="Traditional Arabic" pitchFamily="18" charset="-78"/>
                      </a:endParaRPr>
                    </a:p>
                  </a:txBody>
                  <a:tcPr marL="91355" marR="91355" marT="45723" marB="4572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 xmlns:a16="http://schemas.microsoft.com/office/drawing/2014/main" val="10000"/>
                  </a:ext>
                </a:extLst>
              </a:tr>
              <a:tr h="375925">
                <a:tc>
                  <a:txBody>
                    <a:bodyPr/>
                    <a:lstStyle/>
                    <a:p>
                      <a:pPr rtl="1"/>
                      <a:endParaRPr lang="ar-SA" sz="1900" b="0"/>
                    </a:p>
                  </a:txBody>
                  <a:tcPr marL="91355" marR="91355" marT="45723" marB="4572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 xmlns:a16="http://schemas.microsoft.com/office/drawing/2014/main" val="10001"/>
                  </a:ext>
                </a:extLst>
              </a:tr>
              <a:tr h="375925">
                <a:tc>
                  <a:txBody>
                    <a:bodyPr/>
                    <a:lstStyle/>
                    <a:p>
                      <a:pPr rtl="1"/>
                      <a:endParaRPr lang="ar-SA" sz="1900" b="0" dirty="0"/>
                    </a:p>
                  </a:txBody>
                  <a:tcPr marL="91355" marR="91355" marT="45723" marB="4572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 xmlns:a16="http://schemas.microsoft.com/office/drawing/2014/main" val="10002"/>
                  </a:ext>
                </a:extLst>
              </a:tr>
              <a:tr h="375925">
                <a:tc>
                  <a:txBody>
                    <a:bodyPr/>
                    <a:lstStyle/>
                    <a:p>
                      <a:pPr rtl="1"/>
                      <a:endParaRPr lang="ar-SA" sz="1900" b="0" dirty="0"/>
                    </a:p>
                  </a:txBody>
                  <a:tcPr marL="91355" marR="91355" marT="45723" marB="4572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 xmlns:a16="http://schemas.microsoft.com/office/drawing/2014/main" val="10003"/>
                  </a:ext>
                </a:extLst>
              </a:tr>
            </a:tbl>
          </a:graphicData>
        </a:graphic>
      </p:graphicFrame>
      <p:graphicFrame>
        <p:nvGraphicFramePr>
          <p:cNvPr id="17" name="جدول 36">
            <a:extLst>
              <a:ext uri="{FF2B5EF4-FFF2-40B4-BE49-F238E27FC236}">
                <a16:creationId xmlns="" xmlns:a16="http://schemas.microsoft.com/office/drawing/2014/main" id="{35768F93-1766-4F22-BBE5-6A6E48453194}"/>
              </a:ext>
            </a:extLst>
          </p:cNvPr>
          <p:cNvGraphicFramePr>
            <a:graphicFrameLocks noGrp="1"/>
          </p:cNvGraphicFramePr>
          <p:nvPr>
            <p:extLst>
              <p:ext uri="{D42A27DB-BD31-4B8C-83A1-F6EECF244321}">
                <p14:modId xmlns:p14="http://schemas.microsoft.com/office/powerpoint/2010/main" val="3751011626"/>
              </p:ext>
            </p:extLst>
          </p:nvPr>
        </p:nvGraphicFramePr>
        <p:xfrm>
          <a:off x="7526113" y="3320643"/>
          <a:ext cx="1054100" cy="1867897"/>
        </p:xfrm>
        <a:graphic>
          <a:graphicData uri="http://schemas.openxmlformats.org/drawingml/2006/table">
            <a:tbl>
              <a:tblPr rtl="1" firstRow="1" bandRow="1">
                <a:tableStyleId>{5C22544A-7EE6-4342-B048-85BDC9FD1C3A}</a:tableStyleId>
              </a:tblPr>
              <a:tblGrid>
                <a:gridCol w="1054100">
                  <a:extLst>
                    <a:ext uri="{9D8B030D-6E8A-4147-A177-3AD203B41FA5}">
                      <a16:colId xmlns="" xmlns:a16="http://schemas.microsoft.com/office/drawing/2014/main" val="20000"/>
                    </a:ext>
                  </a:extLst>
                </a:gridCol>
              </a:tblGrid>
              <a:tr h="724939">
                <a:tc>
                  <a:txBody>
                    <a:bodyPr/>
                    <a:lstStyle/>
                    <a:p>
                      <a:pPr marL="0" marR="0" lvl="0" indent="0" algn="ctr" defTabSz="914400" rtl="1" eaLnBrk="1" fontAlgn="auto" latinLnBrk="0" hangingPunct="1">
                        <a:lnSpc>
                          <a:spcPct val="100000"/>
                        </a:lnSpc>
                        <a:spcBef>
                          <a:spcPts val="0"/>
                        </a:spcBef>
                        <a:spcAft>
                          <a:spcPts val="0"/>
                        </a:spcAft>
                        <a:buClrTx/>
                        <a:buSzTx/>
                        <a:buFontTx/>
                        <a:buNone/>
                        <a:tabLst/>
                        <a:defRPr/>
                      </a:pPr>
                      <a:r>
                        <a:rPr kumimoji="0" lang="ar-SA" sz="1500" b="0" i="0" u="none" strike="noStrike" cap="none" normalizeH="0" baseline="0" dirty="0">
                          <a:ln>
                            <a:noFill/>
                          </a:ln>
                          <a:solidFill>
                            <a:schemeClr val="tx1"/>
                          </a:solidFill>
                          <a:effectLst/>
                          <a:latin typeface="Traditional Arabic" pitchFamily="18" charset="-78"/>
                          <a:cs typeface="Traditional Arabic" pitchFamily="18" charset="-78"/>
                        </a:rPr>
                        <a:t>وصف الوثيقة والغرض منها</a:t>
                      </a:r>
                      <a:endParaRPr kumimoji="0" lang="en-US" sz="1500" b="0" i="0" u="none" strike="noStrike" cap="none" normalizeH="0" baseline="0" dirty="0">
                        <a:ln>
                          <a:noFill/>
                        </a:ln>
                        <a:solidFill>
                          <a:schemeClr val="tx1"/>
                        </a:solidFill>
                        <a:effectLst/>
                        <a:latin typeface="Traditional Arabic" pitchFamily="18" charset="-78"/>
                        <a:cs typeface="Traditional Arabic" pitchFamily="18" charset="-78"/>
                      </a:endParaRPr>
                    </a:p>
                  </a:txBody>
                  <a:tcPr marL="91379" marR="91379" marT="45713" marB="4571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 xmlns:a16="http://schemas.microsoft.com/office/drawing/2014/main" val="10000"/>
                  </a:ext>
                </a:extLst>
              </a:tr>
              <a:tr h="375907">
                <a:tc>
                  <a:txBody>
                    <a:bodyPr/>
                    <a:lstStyle/>
                    <a:p>
                      <a:pPr rtl="1"/>
                      <a:endParaRPr lang="ar-SA" sz="1900" b="0"/>
                    </a:p>
                  </a:txBody>
                  <a:tcPr marL="91379" marR="91379" marT="45713" marB="4571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 xmlns:a16="http://schemas.microsoft.com/office/drawing/2014/main" val="10001"/>
                  </a:ext>
                </a:extLst>
              </a:tr>
              <a:tr h="375907">
                <a:tc>
                  <a:txBody>
                    <a:bodyPr/>
                    <a:lstStyle/>
                    <a:p>
                      <a:pPr rtl="1"/>
                      <a:endParaRPr lang="ar-SA" sz="1900" b="0"/>
                    </a:p>
                  </a:txBody>
                  <a:tcPr marL="91379" marR="91379" marT="45713" marB="4571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 xmlns:a16="http://schemas.microsoft.com/office/drawing/2014/main" val="10002"/>
                  </a:ext>
                </a:extLst>
              </a:tr>
              <a:tr h="375907">
                <a:tc>
                  <a:txBody>
                    <a:bodyPr/>
                    <a:lstStyle/>
                    <a:p>
                      <a:pPr rtl="1"/>
                      <a:endParaRPr lang="ar-SA" sz="1900" b="0" dirty="0"/>
                    </a:p>
                  </a:txBody>
                  <a:tcPr marL="91379" marR="91379" marT="45713" marB="4571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 xmlns:a16="http://schemas.microsoft.com/office/drawing/2014/main" val="10003"/>
                  </a:ext>
                </a:extLst>
              </a:tr>
            </a:tbl>
          </a:graphicData>
        </a:graphic>
      </p:graphicFrame>
      <p:graphicFrame>
        <p:nvGraphicFramePr>
          <p:cNvPr id="18" name="جدول 37">
            <a:extLst>
              <a:ext uri="{FF2B5EF4-FFF2-40B4-BE49-F238E27FC236}">
                <a16:creationId xmlns="" xmlns:a16="http://schemas.microsoft.com/office/drawing/2014/main" id="{2B57AAB1-6CC8-4E9D-9431-6CFDA7941A97}"/>
              </a:ext>
            </a:extLst>
          </p:cNvPr>
          <p:cNvGraphicFramePr>
            <a:graphicFrameLocks noGrp="1"/>
          </p:cNvGraphicFramePr>
          <p:nvPr>
            <p:extLst>
              <p:ext uri="{D42A27DB-BD31-4B8C-83A1-F6EECF244321}">
                <p14:modId xmlns:p14="http://schemas.microsoft.com/office/powerpoint/2010/main" val="2334795371"/>
              </p:ext>
            </p:extLst>
          </p:nvPr>
        </p:nvGraphicFramePr>
        <p:xfrm>
          <a:off x="6878413" y="3320643"/>
          <a:ext cx="615951" cy="1867897"/>
        </p:xfrm>
        <a:graphic>
          <a:graphicData uri="http://schemas.openxmlformats.org/drawingml/2006/table">
            <a:tbl>
              <a:tblPr rtl="1" firstRow="1" bandRow="1">
                <a:tableStyleId>{5C22544A-7EE6-4342-B048-85BDC9FD1C3A}</a:tableStyleId>
              </a:tblPr>
              <a:tblGrid>
                <a:gridCol w="615951">
                  <a:extLst>
                    <a:ext uri="{9D8B030D-6E8A-4147-A177-3AD203B41FA5}">
                      <a16:colId xmlns="" xmlns:a16="http://schemas.microsoft.com/office/drawing/2014/main" val="20000"/>
                    </a:ext>
                  </a:extLst>
                </a:gridCol>
              </a:tblGrid>
              <a:tr h="724939">
                <a:tc>
                  <a:txBody>
                    <a:bodyPr/>
                    <a:lstStyle/>
                    <a:p>
                      <a:pPr marL="0" marR="0" lvl="0" indent="0" algn="ctr" defTabSz="914400" rtl="1" eaLnBrk="1" fontAlgn="auto" latinLnBrk="0" hangingPunct="1">
                        <a:lnSpc>
                          <a:spcPct val="100000"/>
                        </a:lnSpc>
                        <a:spcBef>
                          <a:spcPts val="0"/>
                        </a:spcBef>
                        <a:spcAft>
                          <a:spcPts val="0"/>
                        </a:spcAft>
                        <a:buClrTx/>
                        <a:buSzTx/>
                        <a:buFontTx/>
                        <a:buNone/>
                        <a:tabLst/>
                        <a:defRPr/>
                      </a:pPr>
                      <a:r>
                        <a:rPr kumimoji="0" lang="ar-SA" sz="1500" b="0" i="0" u="none" strike="noStrike" cap="none" normalizeH="0" baseline="0" dirty="0">
                          <a:ln>
                            <a:noFill/>
                          </a:ln>
                          <a:solidFill>
                            <a:schemeClr val="tx1"/>
                          </a:solidFill>
                          <a:effectLst/>
                          <a:latin typeface="Traditional Arabic" pitchFamily="18" charset="-78"/>
                          <a:cs typeface="Traditional Arabic" pitchFamily="18" charset="-78"/>
                        </a:rPr>
                        <a:t>وعاء الوثيقة</a:t>
                      </a:r>
                      <a:endParaRPr kumimoji="0" lang="en-US" sz="1500" b="0" i="0" u="none" strike="noStrike" cap="none" normalizeH="0" baseline="0" dirty="0">
                        <a:ln>
                          <a:noFill/>
                        </a:ln>
                        <a:solidFill>
                          <a:schemeClr val="tx1"/>
                        </a:solidFill>
                        <a:effectLst/>
                        <a:latin typeface="Traditional Arabic" pitchFamily="18" charset="-78"/>
                        <a:cs typeface="Traditional Arabic" pitchFamily="18" charset="-78"/>
                      </a:endParaRPr>
                    </a:p>
                  </a:txBody>
                  <a:tcPr marL="91392" marR="91392" marT="45713" marB="4571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 xmlns:a16="http://schemas.microsoft.com/office/drawing/2014/main" val="10000"/>
                  </a:ext>
                </a:extLst>
              </a:tr>
              <a:tr h="375907">
                <a:tc>
                  <a:txBody>
                    <a:bodyPr/>
                    <a:lstStyle/>
                    <a:p>
                      <a:pPr rtl="1"/>
                      <a:endParaRPr lang="ar-SA" sz="1900" b="0"/>
                    </a:p>
                  </a:txBody>
                  <a:tcPr marL="91392" marR="91392" marT="45713" marB="4571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 xmlns:a16="http://schemas.microsoft.com/office/drawing/2014/main" val="10001"/>
                  </a:ext>
                </a:extLst>
              </a:tr>
              <a:tr h="375907">
                <a:tc>
                  <a:txBody>
                    <a:bodyPr/>
                    <a:lstStyle/>
                    <a:p>
                      <a:pPr rtl="1"/>
                      <a:endParaRPr lang="ar-SA" sz="1900" b="0"/>
                    </a:p>
                  </a:txBody>
                  <a:tcPr marL="91392" marR="91392" marT="45713" marB="4571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 xmlns:a16="http://schemas.microsoft.com/office/drawing/2014/main" val="10002"/>
                  </a:ext>
                </a:extLst>
              </a:tr>
              <a:tr h="375907">
                <a:tc>
                  <a:txBody>
                    <a:bodyPr/>
                    <a:lstStyle/>
                    <a:p>
                      <a:pPr rtl="1"/>
                      <a:endParaRPr lang="ar-SA" sz="1900" b="0" dirty="0"/>
                    </a:p>
                  </a:txBody>
                  <a:tcPr marL="91392" marR="91392" marT="45713" marB="4571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 xmlns:a16="http://schemas.microsoft.com/office/drawing/2014/main" val="10003"/>
                  </a:ext>
                </a:extLst>
              </a:tr>
            </a:tbl>
          </a:graphicData>
        </a:graphic>
      </p:graphicFrame>
      <p:graphicFrame>
        <p:nvGraphicFramePr>
          <p:cNvPr id="19" name="جدول 38">
            <a:extLst>
              <a:ext uri="{FF2B5EF4-FFF2-40B4-BE49-F238E27FC236}">
                <a16:creationId xmlns="" xmlns:a16="http://schemas.microsoft.com/office/drawing/2014/main" id="{36BF437A-54D6-488F-8AFB-D20FC3EC20BD}"/>
              </a:ext>
            </a:extLst>
          </p:cNvPr>
          <p:cNvGraphicFramePr>
            <a:graphicFrameLocks noGrp="1"/>
          </p:cNvGraphicFramePr>
          <p:nvPr>
            <p:extLst>
              <p:ext uri="{D42A27DB-BD31-4B8C-83A1-F6EECF244321}">
                <p14:modId xmlns:p14="http://schemas.microsoft.com/office/powerpoint/2010/main" val="3542110742"/>
              </p:ext>
            </p:extLst>
          </p:nvPr>
        </p:nvGraphicFramePr>
        <p:xfrm>
          <a:off x="6157689" y="3320643"/>
          <a:ext cx="657225" cy="1867897"/>
        </p:xfrm>
        <a:graphic>
          <a:graphicData uri="http://schemas.openxmlformats.org/drawingml/2006/table">
            <a:tbl>
              <a:tblPr rtl="1" firstRow="1" bandRow="1">
                <a:tableStyleId>{5C22544A-7EE6-4342-B048-85BDC9FD1C3A}</a:tableStyleId>
              </a:tblPr>
              <a:tblGrid>
                <a:gridCol w="657225">
                  <a:extLst>
                    <a:ext uri="{9D8B030D-6E8A-4147-A177-3AD203B41FA5}">
                      <a16:colId xmlns="" xmlns:a16="http://schemas.microsoft.com/office/drawing/2014/main" val="20000"/>
                    </a:ext>
                  </a:extLst>
                </a:gridCol>
              </a:tblGrid>
              <a:tr h="724939">
                <a:tc>
                  <a:txBody>
                    <a:bodyPr/>
                    <a:lstStyle/>
                    <a:p>
                      <a:pPr marL="0" marR="0" lvl="0" indent="0" algn="ctr" defTabSz="914400" rtl="1" eaLnBrk="1" fontAlgn="auto" latinLnBrk="0" hangingPunct="1">
                        <a:lnSpc>
                          <a:spcPct val="100000"/>
                        </a:lnSpc>
                        <a:spcBef>
                          <a:spcPts val="0"/>
                        </a:spcBef>
                        <a:spcAft>
                          <a:spcPts val="0"/>
                        </a:spcAft>
                        <a:buClrTx/>
                        <a:buSzTx/>
                        <a:buFontTx/>
                        <a:buNone/>
                        <a:tabLst/>
                        <a:defRPr/>
                      </a:pPr>
                      <a:r>
                        <a:rPr kumimoji="0" lang="ar-SA" sz="1500" b="0" i="0" u="none" strike="noStrike" cap="none" normalizeH="0" baseline="0" dirty="0">
                          <a:ln>
                            <a:noFill/>
                          </a:ln>
                          <a:solidFill>
                            <a:schemeClr val="tx1"/>
                          </a:solidFill>
                          <a:effectLst/>
                          <a:latin typeface="Traditional Arabic" pitchFamily="18" charset="-78"/>
                          <a:cs typeface="Traditional Arabic" pitchFamily="18" charset="-78"/>
                        </a:rPr>
                        <a:t>فئة  الحفظ</a:t>
                      </a:r>
                      <a:endParaRPr kumimoji="0" lang="en-US" sz="1500" b="0" i="0" u="none" strike="noStrike" cap="none" normalizeH="0" baseline="0" dirty="0">
                        <a:ln>
                          <a:noFill/>
                        </a:ln>
                        <a:solidFill>
                          <a:schemeClr val="tx1"/>
                        </a:solidFill>
                        <a:effectLst/>
                        <a:latin typeface="Traditional Arabic" pitchFamily="18" charset="-78"/>
                        <a:cs typeface="Traditional Arabic" pitchFamily="18" charset="-78"/>
                      </a:endParaRPr>
                    </a:p>
                  </a:txBody>
                  <a:tcPr marL="91339" marR="91339" marT="45713" marB="4571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 xmlns:a16="http://schemas.microsoft.com/office/drawing/2014/main" val="10000"/>
                  </a:ext>
                </a:extLst>
              </a:tr>
              <a:tr h="375907">
                <a:tc>
                  <a:txBody>
                    <a:bodyPr/>
                    <a:lstStyle/>
                    <a:p>
                      <a:pPr rtl="1"/>
                      <a:endParaRPr lang="ar-SA" sz="1900" b="0"/>
                    </a:p>
                  </a:txBody>
                  <a:tcPr marL="91339" marR="91339" marT="45713" marB="4571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 xmlns:a16="http://schemas.microsoft.com/office/drawing/2014/main" val="10001"/>
                  </a:ext>
                </a:extLst>
              </a:tr>
              <a:tr h="375907">
                <a:tc>
                  <a:txBody>
                    <a:bodyPr/>
                    <a:lstStyle/>
                    <a:p>
                      <a:pPr rtl="1"/>
                      <a:endParaRPr lang="ar-SA" sz="1900" b="0"/>
                    </a:p>
                  </a:txBody>
                  <a:tcPr marL="91339" marR="91339" marT="45713" marB="4571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 xmlns:a16="http://schemas.microsoft.com/office/drawing/2014/main" val="10002"/>
                  </a:ext>
                </a:extLst>
              </a:tr>
              <a:tr h="375907">
                <a:tc>
                  <a:txBody>
                    <a:bodyPr/>
                    <a:lstStyle/>
                    <a:p>
                      <a:pPr rtl="1"/>
                      <a:endParaRPr lang="ar-SA" sz="1900" b="0" dirty="0"/>
                    </a:p>
                  </a:txBody>
                  <a:tcPr marL="91339" marR="91339" marT="45713" marB="4571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 xmlns:a16="http://schemas.microsoft.com/office/drawing/2014/main" val="10003"/>
                  </a:ext>
                </a:extLst>
              </a:tr>
            </a:tbl>
          </a:graphicData>
        </a:graphic>
      </p:graphicFrame>
      <p:graphicFrame>
        <p:nvGraphicFramePr>
          <p:cNvPr id="20" name="جدول 39">
            <a:extLst>
              <a:ext uri="{FF2B5EF4-FFF2-40B4-BE49-F238E27FC236}">
                <a16:creationId xmlns="" xmlns:a16="http://schemas.microsoft.com/office/drawing/2014/main" id="{C7CCF231-4C3B-4D09-BFC4-76AD98E62975}"/>
              </a:ext>
            </a:extLst>
          </p:cNvPr>
          <p:cNvGraphicFramePr>
            <a:graphicFrameLocks noGrp="1"/>
          </p:cNvGraphicFramePr>
          <p:nvPr>
            <p:extLst>
              <p:ext uri="{D42A27DB-BD31-4B8C-83A1-F6EECF244321}">
                <p14:modId xmlns:p14="http://schemas.microsoft.com/office/powerpoint/2010/main" val="1066072642"/>
              </p:ext>
            </p:extLst>
          </p:nvPr>
        </p:nvGraphicFramePr>
        <p:xfrm>
          <a:off x="5436962" y="3320643"/>
          <a:ext cx="681039" cy="1867897"/>
        </p:xfrm>
        <a:graphic>
          <a:graphicData uri="http://schemas.openxmlformats.org/drawingml/2006/table">
            <a:tbl>
              <a:tblPr rtl="1" firstRow="1" bandRow="1">
                <a:tableStyleId>{5C22544A-7EE6-4342-B048-85BDC9FD1C3A}</a:tableStyleId>
              </a:tblPr>
              <a:tblGrid>
                <a:gridCol w="681039">
                  <a:extLst>
                    <a:ext uri="{9D8B030D-6E8A-4147-A177-3AD203B41FA5}">
                      <a16:colId xmlns="" xmlns:a16="http://schemas.microsoft.com/office/drawing/2014/main" val="20000"/>
                    </a:ext>
                  </a:extLst>
                </a:gridCol>
              </a:tblGrid>
              <a:tr h="724939">
                <a:tc>
                  <a:txBody>
                    <a:bodyPr/>
                    <a:lstStyle/>
                    <a:p>
                      <a:pPr marL="0" marR="0" lvl="0" indent="0" algn="ctr" defTabSz="914400" rtl="1" eaLnBrk="1" fontAlgn="auto" latinLnBrk="0" hangingPunct="1">
                        <a:lnSpc>
                          <a:spcPct val="100000"/>
                        </a:lnSpc>
                        <a:spcBef>
                          <a:spcPts val="0"/>
                        </a:spcBef>
                        <a:spcAft>
                          <a:spcPts val="0"/>
                        </a:spcAft>
                        <a:buClrTx/>
                        <a:buSzTx/>
                        <a:buFontTx/>
                        <a:buNone/>
                        <a:tabLst/>
                        <a:defRPr/>
                      </a:pPr>
                      <a:r>
                        <a:rPr kumimoji="0" lang="ar-SA" sz="1500" b="0" i="0" u="none" strike="noStrike" cap="none" normalizeH="0" baseline="0" dirty="0">
                          <a:ln>
                            <a:noFill/>
                          </a:ln>
                          <a:solidFill>
                            <a:schemeClr val="tx1"/>
                          </a:solidFill>
                          <a:effectLst/>
                          <a:latin typeface="Traditional Arabic" pitchFamily="18" charset="-78"/>
                          <a:cs typeface="Traditional Arabic" pitchFamily="18" charset="-78"/>
                        </a:rPr>
                        <a:t>مكان الحفظ</a:t>
                      </a:r>
                      <a:endParaRPr kumimoji="0" lang="en-US" sz="1500" b="0" i="0" u="none" strike="noStrike" cap="none" normalizeH="0" baseline="0" dirty="0">
                        <a:ln>
                          <a:noFill/>
                        </a:ln>
                        <a:solidFill>
                          <a:schemeClr val="tx1"/>
                        </a:solidFill>
                        <a:effectLst/>
                        <a:latin typeface="Traditional Arabic" pitchFamily="18" charset="-78"/>
                        <a:cs typeface="Traditional Arabic" pitchFamily="18" charset="-78"/>
                      </a:endParaRPr>
                    </a:p>
                  </a:txBody>
                  <a:tcPr marL="91475" marR="91475" marT="45713" marB="4571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 xmlns:a16="http://schemas.microsoft.com/office/drawing/2014/main" val="10000"/>
                  </a:ext>
                </a:extLst>
              </a:tr>
              <a:tr h="375907">
                <a:tc>
                  <a:txBody>
                    <a:bodyPr/>
                    <a:lstStyle/>
                    <a:p>
                      <a:pPr rtl="1"/>
                      <a:endParaRPr lang="ar-SA" sz="1900" b="0"/>
                    </a:p>
                  </a:txBody>
                  <a:tcPr marL="91475" marR="91475" marT="45713" marB="4571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 xmlns:a16="http://schemas.microsoft.com/office/drawing/2014/main" val="10001"/>
                  </a:ext>
                </a:extLst>
              </a:tr>
              <a:tr h="375907">
                <a:tc>
                  <a:txBody>
                    <a:bodyPr/>
                    <a:lstStyle/>
                    <a:p>
                      <a:pPr rtl="1"/>
                      <a:endParaRPr lang="ar-SA" sz="1900" b="0"/>
                    </a:p>
                  </a:txBody>
                  <a:tcPr marL="91475" marR="91475" marT="45713" marB="4571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 xmlns:a16="http://schemas.microsoft.com/office/drawing/2014/main" val="10002"/>
                  </a:ext>
                </a:extLst>
              </a:tr>
              <a:tr h="375907">
                <a:tc>
                  <a:txBody>
                    <a:bodyPr/>
                    <a:lstStyle/>
                    <a:p>
                      <a:pPr rtl="1"/>
                      <a:endParaRPr lang="ar-SA" sz="1900" b="0" dirty="0"/>
                    </a:p>
                  </a:txBody>
                  <a:tcPr marL="91475" marR="91475" marT="45713" marB="4571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 xmlns:a16="http://schemas.microsoft.com/office/drawing/2014/main" val="10003"/>
                  </a:ext>
                </a:extLst>
              </a:tr>
            </a:tbl>
          </a:graphicData>
        </a:graphic>
      </p:graphicFrame>
      <p:graphicFrame>
        <p:nvGraphicFramePr>
          <p:cNvPr id="21" name="جدول 40">
            <a:extLst>
              <a:ext uri="{FF2B5EF4-FFF2-40B4-BE49-F238E27FC236}">
                <a16:creationId xmlns="" xmlns:a16="http://schemas.microsoft.com/office/drawing/2014/main" id="{C40CC112-E18F-4B73-AB9E-0403F83E1B96}"/>
              </a:ext>
            </a:extLst>
          </p:cNvPr>
          <p:cNvGraphicFramePr>
            <a:graphicFrameLocks noGrp="1"/>
          </p:cNvGraphicFramePr>
          <p:nvPr>
            <p:extLst>
              <p:ext uri="{D42A27DB-BD31-4B8C-83A1-F6EECF244321}">
                <p14:modId xmlns:p14="http://schemas.microsoft.com/office/powerpoint/2010/main" val="2701706506"/>
              </p:ext>
            </p:extLst>
          </p:nvPr>
        </p:nvGraphicFramePr>
        <p:xfrm>
          <a:off x="4644802" y="3320643"/>
          <a:ext cx="752475" cy="1867897"/>
        </p:xfrm>
        <a:graphic>
          <a:graphicData uri="http://schemas.openxmlformats.org/drawingml/2006/table">
            <a:tbl>
              <a:tblPr rtl="1" firstRow="1" bandRow="1">
                <a:tableStyleId>{5C22544A-7EE6-4342-B048-85BDC9FD1C3A}</a:tableStyleId>
              </a:tblPr>
              <a:tblGrid>
                <a:gridCol w="752475">
                  <a:extLst>
                    <a:ext uri="{9D8B030D-6E8A-4147-A177-3AD203B41FA5}">
                      <a16:colId xmlns="" xmlns:a16="http://schemas.microsoft.com/office/drawing/2014/main" val="20000"/>
                    </a:ext>
                  </a:extLst>
                </a:gridCol>
              </a:tblGrid>
              <a:tr h="724939">
                <a:tc>
                  <a:txBody>
                    <a:bodyPr/>
                    <a:lstStyle/>
                    <a:p>
                      <a:pPr marL="0" marR="0" lvl="0" indent="0" algn="ctr" defTabSz="914400" rtl="1" eaLnBrk="1" fontAlgn="auto" latinLnBrk="0" hangingPunct="1">
                        <a:lnSpc>
                          <a:spcPct val="100000"/>
                        </a:lnSpc>
                        <a:spcBef>
                          <a:spcPts val="0"/>
                        </a:spcBef>
                        <a:spcAft>
                          <a:spcPts val="0"/>
                        </a:spcAft>
                        <a:buClrTx/>
                        <a:buSzTx/>
                        <a:buFontTx/>
                        <a:buNone/>
                        <a:tabLst/>
                        <a:defRPr/>
                      </a:pPr>
                      <a:r>
                        <a:rPr kumimoji="0" lang="ar-SA" sz="1500" b="0" i="0" u="none" strike="noStrike" cap="none" normalizeH="0" baseline="0" dirty="0">
                          <a:ln>
                            <a:noFill/>
                          </a:ln>
                          <a:solidFill>
                            <a:schemeClr val="tx1"/>
                          </a:solidFill>
                          <a:effectLst/>
                          <a:latin typeface="Traditional Arabic" pitchFamily="18" charset="-78"/>
                          <a:cs typeface="Traditional Arabic" pitchFamily="18" charset="-78"/>
                        </a:rPr>
                        <a:t>بداية </a:t>
                      </a:r>
                    </a:p>
                    <a:p>
                      <a:pPr marL="0" marR="0" lvl="0" indent="0" algn="ctr" defTabSz="914400" rtl="1" eaLnBrk="1" fontAlgn="auto" latinLnBrk="0" hangingPunct="1">
                        <a:lnSpc>
                          <a:spcPct val="100000"/>
                        </a:lnSpc>
                        <a:spcBef>
                          <a:spcPts val="0"/>
                        </a:spcBef>
                        <a:spcAft>
                          <a:spcPts val="0"/>
                        </a:spcAft>
                        <a:buClrTx/>
                        <a:buSzTx/>
                        <a:buFontTx/>
                        <a:buNone/>
                        <a:tabLst/>
                        <a:defRPr/>
                      </a:pPr>
                      <a:r>
                        <a:rPr kumimoji="0" lang="ar-SA" sz="1500" b="0" i="0" u="none" strike="noStrike" cap="none" normalizeH="0" baseline="0" dirty="0">
                          <a:ln>
                            <a:noFill/>
                          </a:ln>
                          <a:solidFill>
                            <a:schemeClr val="tx1"/>
                          </a:solidFill>
                          <a:effectLst/>
                          <a:latin typeface="Traditional Arabic" pitchFamily="18" charset="-78"/>
                          <a:cs typeface="Traditional Arabic" pitchFamily="18" charset="-78"/>
                        </a:rPr>
                        <a:t>الحفظ</a:t>
                      </a:r>
                      <a:endParaRPr kumimoji="0" lang="en-US" sz="1500" b="0" i="0" u="none" strike="noStrike" cap="none" normalizeH="0" baseline="0" dirty="0">
                        <a:ln>
                          <a:noFill/>
                        </a:ln>
                        <a:solidFill>
                          <a:schemeClr val="tx1"/>
                        </a:solidFill>
                        <a:effectLst/>
                        <a:latin typeface="Traditional Arabic" pitchFamily="18" charset="-78"/>
                        <a:cs typeface="Traditional Arabic" pitchFamily="18" charset="-78"/>
                      </a:endParaRPr>
                    </a:p>
                  </a:txBody>
                  <a:tcPr marL="91471" marR="91471" marT="45713" marB="4571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 xmlns:a16="http://schemas.microsoft.com/office/drawing/2014/main" val="10000"/>
                  </a:ext>
                </a:extLst>
              </a:tr>
              <a:tr h="375907">
                <a:tc>
                  <a:txBody>
                    <a:bodyPr/>
                    <a:lstStyle/>
                    <a:p>
                      <a:pPr rtl="1"/>
                      <a:endParaRPr lang="ar-SA" sz="1900" b="0" dirty="0"/>
                    </a:p>
                  </a:txBody>
                  <a:tcPr marL="91471" marR="91471" marT="45713" marB="4571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 xmlns:a16="http://schemas.microsoft.com/office/drawing/2014/main" val="10001"/>
                  </a:ext>
                </a:extLst>
              </a:tr>
              <a:tr h="375907">
                <a:tc>
                  <a:txBody>
                    <a:bodyPr/>
                    <a:lstStyle/>
                    <a:p>
                      <a:pPr rtl="1"/>
                      <a:endParaRPr lang="ar-SA" sz="1900" b="0"/>
                    </a:p>
                  </a:txBody>
                  <a:tcPr marL="91471" marR="91471" marT="45713" marB="4571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 xmlns:a16="http://schemas.microsoft.com/office/drawing/2014/main" val="10002"/>
                  </a:ext>
                </a:extLst>
              </a:tr>
              <a:tr h="375907">
                <a:tc>
                  <a:txBody>
                    <a:bodyPr/>
                    <a:lstStyle/>
                    <a:p>
                      <a:pPr rtl="1"/>
                      <a:endParaRPr lang="ar-SA" sz="1900" b="0" dirty="0"/>
                    </a:p>
                  </a:txBody>
                  <a:tcPr marL="91471" marR="91471" marT="45713" marB="4571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 xmlns:a16="http://schemas.microsoft.com/office/drawing/2014/main" val="10003"/>
                  </a:ext>
                </a:extLst>
              </a:tr>
            </a:tbl>
          </a:graphicData>
        </a:graphic>
      </p:graphicFrame>
      <p:graphicFrame>
        <p:nvGraphicFramePr>
          <p:cNvPr id="22" name="جدول 41">
            <a:extLst>
              <a:ext uri="{FF2B5EF4-FFF2-40B4-BE49-F238E27FC236}">
                <a16:creationId xmlns="" xmlns:a16="http://schemas.microsoft.com/office/drawing/2014/main" id="{A453AEEB-A16D-43A4-98E6-D59C3579FF48}"/>
              </a:ext>
            </a:extLst>
          </p:cNvPr>
          <p:cNvGraphicFramePr>
            <a:graphicFrameLocks noGrp="1"/>
          </p:cNvGraphicFramePr>
          <p:nvPr>
            <p:extLst>
              <p:ext uri="{D42A27DB-BD31-4B8C-83A1-F6EECF244321}">
                <p14:modId xmlns:p14="http://schemas.microsoft.com/office/powerpoint/2010/main" val="3174407567"/>
              </p:ext>
            </p:extLst>
          </p:nvPr>
        </p:nvGraphicFramePr>
        <p:xfrm>
          <a:off x="2484211" y="3320642"/>
          <a:ext cx="2120902" cy="1867900"/>
        </p:xfrm>
        <a:graphic>
          <a:graphicData uri="http://schemas.openxmlformats.org/drawingml/2006/table">
            <a:tbl>
              <a:tblPr rtl="1" firstRow="1" bandRow="1">
                <a:tableStyleId>{5C22544A-7EE6-4342-B048-85BDC9FD1C3A}</a:tableStyleId>
              </a:tblPr>
              <a:tblGrid>
                <a:gridCol w="1060451">
                  <a:extLst>
                    <a:ext uri="{9D8B030D-6E8A-4147-A177-3AD203B41FA5}">
                      <a16:colId xmlns="" xmlns:a16="http://schemas.microsoft.com/office/drawing/2014/main" val="20000"/>
                    </a:ext>
                  </a:extLst>
                </a:gridCol>
                <a:gridCol w="1060451">
                  <a:extLst>
                    <a:ext uri="{9D8B030D-6E8A-4147-A177-3AD203B41FA5}">
                      <a16:colId xmlns="" xmlns:a16="http://schemas.microsoft.com/office/drawing/2014/main" val="20001"/>
                    </a:ext>
                  </a:extLst>
                </a:gridCol>
              </a:tblGrid>
              <a:tr h="362471">
                <a:tc gridSpan="2">
                  <a:txBody>
                    <a:bodyPr/>
                    <a:lstStyle/>
                    <a:p>
                      <a:pPr marL="0" marR="0" lvl="0" indent="0" algn="ctr" defTabSz="914400" rtl="1" eaLnBrk="1" fontAlgn="auto" latinLnBrk="0" hangingPunct="1">
                        <a:lnSpc>
                          <a:spcPct val="100000"/>
                        </a:lnSpc>
                        <a:spcBef>
                          <a:spcPts val="0"/>
                        </a:spcBef>
                        <a:spcAft>
                          <a:spcPts val="0"/>
                        </a:spcAft>
                        <a:buClrTx/>
                        <a:buSzTx/>
                        <a:buFontTx/>
                        <a:buNone/>
                        <a:tabLst/>
                        <a:defRPr/>
                      </a:pPr>
                      <a:r>
                        <a:rPr kumimoji="0" lang="ar-SA" sz="1500" b="0" i="0" u="none" strike="noStrike" cap="none" normalizeH="0" baseline="0" dirty="0">
                          <a:ln>
                            <a:noFill/>
                          </a:ln>
                          <a:solidFill>
                            <a:schemeClr val="tx1"/>
                          </a:solidFill>
                          <a:effectLst/>
                          <a:latin typeface="Traditional Arabic" pitchFamily="18" charset="-78"/>
                          <a:cs typeface="Traditional Arabic" pitchFamily="18" charset="-78"/>
                        </a:rPr>
                        <a:t>مدة الحفظ في الجهاز للوثائق النشطة</a:t>
                      </a:r>
                      <a:endParaRPr kumimoji="0" lang="en-US" sz="1500" b="0" i="0" u="none" strike="noStrike" cap="none" normalizeH="0" baseline="0" dirty="0">
                        <a:ln>
                          <a:noFill/>
                        </a:ln>
                        <a:solidFill>
                          <a:schemeClr val="tx1"/>
                        </a:solidFill>
                        <a:effectLst/>
                        <a:latin typeface="Traditional Arabic" pitchFamily="18" charset="-78"/>
                        <a:cs typeface="Traditional Arabic" pitchFamily="18" charset="-78"/>
                      </a:endParaRPr>
                    </a:p>
                  </a:txBody>
                  <a:tcPr marL="91463" marR="91463" marT="45713" marB="4571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pPr rtl="1"/>
                      <a:endParaRPr lang="ar-SA"/>
                    </a:p>
                  </a:txBody>
                  <a:tcPr/>
                </a:tc>
                <a:extLst>
                  <a:ext uri="{0D108BD9-81ED-4DB2-BD59-A6C34878D82A}">
                    <a16:rowId xmlns="" xmlns:a16="http://schemas.microsoft.com/office/drawing/2014/main" val="10000"/>
                  </a:ext>
                </a:extLst>
              </a:tr>
              <a:tr h="362471">
                <a:tc>
                  <a:txBody>
                    <a:bodyPr/>
                    <a:lstStyle/>
                    <a:p>
                      <a:pPr marL="0" marR="0" lvl="0" indent="0" algn="ctr" defTabSz="914400" rtl="1" eaLnBrk="1" fontAlgn="auto" latinLnBrk="0" hangingPunct="1">
                        <a:lnSpc>
                          <a:spcPct val="100000"/>
                        </a:lnSpc>
                        <a:spcBef>
                          <a:spcPts val="0"/>
                        </a:spcBef>
                        <a:spcAft>
                          <a:spcPts val="0"/>
                        </a:spcAft>
                        <a:buClrTx/>
                        <a:buSzTx/>
                        <a:buFontTx/>
                        <a:buNone/>
                        <a:tabLst/>
                        <a:defRPr/>
                      </a:pPr>
                      <a:r>
                        <a:rPr kumimoji="0" lang="ar-SA" sz="1500" b="0" i="0" u="none" strike="noStrike" cap="none" normalizeH="0" baseline="0" dirty="0">
                          <a:ln>
                            <a:noFill/>
                          </a:ln>
                          <a:solidFill>
                            <a:schemeClr val="tx1"/>
                          </a:solidFill>
                          <a:effectLst/>
                          <a:latin typeface="Traditional Arabic" pitchFamily="18" charset="-78"/>
                          <a:cs typeface="Traditional Arabic" pitchFamily="18" charset="-78"/>
                        </a:rPr>
                        <a:t>الوحدة</a:t>
                      </a:r>
                      <a:endParaRPr kumimoji="0" lang="en-US" sz="1500" b="0" i="0" u="none" strike="noStrike" cap="none" normalizeH="0" baseline="0" dirty="0">
                        <a:ln>
                          <a:noFill/>
                        </a:ln>
                        <a:solidFill>
                          <a:schemeClr val="tx1"/>
                        </a:solidFill>
                        <a:effectLst/>
                        <a:latin typeface="Traditional Arabic" pitchFamily="18" charset="-78"/>
                        <a:cs typeface="Traditional Arabic" pitchFamily="18" charset="-78"/>
                      </a:endParaRPr>
                    </a:p>
                  </a:txBody>
                  <a:tcPr marL="91463" marR="91463" marT="45713" marB="4571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4400" rtl="1" eaLnBrk="1" fontAlgn="auto" latinLnBrk="0" hangingPunct="1">
                        <a:lnSpc>
                          <a:spcPct val="100000"/>
                        </a:lnSpc>
                        <a:spcBef>
                          <a:spcPts val="0"/>
                        </a:spcBef>
                        <a:spcAft>
                          <a:spcPts val="0"/>
                        </a:spcAft>
                        <a:buClrTx/>
                        <a:buSzTx/>
                        <a:buFontTx/>
                        <a:buNone/>
                        <a:tabLst/>
                        <a:defRPr/>
                      </a:pPr>
                      <a:r>
                        <a:rPr kumimoji="0" lang="ar-SA" sz="1500" b="0" i="0" u="none" strike="noStrike" cap="none" normalizeH="0" baseline="0" dirty="0">
                          <a:ln>
                            <a:noFill/>
                          </a:ln>
                          <a:solidFill>
                            <a:schemeClr val="tx1"/>
                          </a:solidFill>
                          <a:effectLst/>
                          <a:latin typeface="Traditional Arabic" pitchFamily="18" charset="-78"/>
                          <a:cs typeface="Traditional Arabic" pitchFamily="18" charset="-78"/>
                        </a:rPr>
                        <a:t>المركز</a:t>
                      </a:r>
                      <a:endParaRPr kumimoji="0" lang="en-US" sz="1500" b="0" i="0" u="none" strike="noStrike" cap="none" normalizeH="0" baseline="0" dirty="0">
                        <a:ln>
                          <a:noFill/>
                        </a:ln>
                        <a:solidFill>
                          <a:schemeClr val="tx1"/>
                        </a:solidFill>
                        <a:effectLst/>
                        <a:latin typeface="Traditional Arabic" pitchFamily="18" charset="-78"/>
                        <a:cs typeface="Traditional Arabic" pitchFamily="18" charset="-78"/>
                      </a:endParaRPr>
                    </a:p>
                  </a:txBody>
                  <a:tcPr marL="91463" marR="91463" marT="45713" marB="4571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 xmlns:a16="http://schemas.microsoft.com/office/drawing/2014/main" val="10001"/>
                  </a:ext>
                </a:extLst>
              </a:tr>
              <a:tr h="375907">
                <a:tc gridSpan="2">
                  <a:txBody>
                    <a:bodyPr/>
                    <a:lstStyle/>
                    <a:p>
                      <a:pPr rtl="1"/>
                      <a:endParaRPr lang="ar-SA" sz="1900" b="0" dirty="0"/>
                    </a:p>
                  </a:txBody>
                  <a:tcPr marL="91463" marR="91463" marT="45713" marB="4571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pPr rtl="1"/>
                      <a:endParaRPr lang="ar-SA"/>
                    </a:p>
                  </a:txBody>
                  <a:tcPr/>
                </a:tc>
                <a:extLst>
                  <a:ext uri="{0D108BD9-81ED-4DB2-BD59-A6C34878D82A}">
                    <a16:rowId xmlns="" xmlns:a16="http://schemas.microsoft.com/office/drawing/2014/main" val="10002"/>
                  </a:ext>
                </a:extLst>
              </a:tr>
              <a:tr h="375907">
                <a:tc gridSpan="2">
                  <a:txBody>
                    <a:bodyPr/>
                    <a:lstStyle/>
                    <a:p>
                      <a:pPr rtl="1"/>
                      <a:endParaRPr lang="ar-SA" sz="1900" b="0"/>
                    </a:p>
                  </a:txBody>
                  <a:tcPr marL="91463" marR="91463" marT="45713" marB="4571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pPr rtl="1"/>
                      <a:endParaRPr lang="ar-SA"/>
                    </a:p>
                  </a:txBody>
                  <a:tcPr/>
                </a:tc>
                <a:extLst>
                  <a:ext uri="{0D108BD9-81ED-4DB2-BD59-A6C34878D82A}">
                    <a16:rowId xmlns="" xmlns:a16="http://schemas.microsoft.com/office/drawing/2014/main" val="10003"/>
                  </a:ext>
                </a:extLst>
              </a:tr>
              <a:tr h="375907">
                <a:tc gridSpan="2">
                  <a:txBody>
                    <a:bodyPr/>
                    <a:lstStyle/>
                    <a:p>
                      <a:pPr rtl="1"/>
                      <a:endParaRPr lang="ar-SA" sz="1900" b="0" dirty="0"/>
                    </a:p>
                  </a:txBody>
                  <a:tcPr marL="91463" marR="91463" marT="45713" marB="4571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pPr rtl="1"/>
                      <a:endParaRPr lang="ar-SA"/>
                    </a:p>
                  </a:txBody>
                  <a:tcPr/>
                </a:tc>
                <a:extLst>
                  <a:ext uri="{0D108BD9-81ED-4DB2-BD59-A6C34878D82A}">
                    <a16:rowId xmlns="" xmlns:a16="http://schemas.microsoft.com/office/drawing/2014/main" val="10004"/>
                  </a:ext>
                </a:extLst>
              </a:tr>
            </a:tbl>
          </a:graphicData>
        </a:graphic>
      </p:graphicFrame>
      <p:graphicFrame>
        <p:nvGraphicFramePr>
          <p:cNvPr id="23" name="جدول 42">
            <a:extLst>
              <a:ext uri="{FF2B5EF4-FFF2-40B4-BE49-F238E27FC236}">
                <a16:creationId xmlns="" xmlns:a16="http://schemas.microsoft.com/office/drawing/2014/main" id="{9AA10696-0871-4291-BB0D-2D55E1E1E65D}"/>
              </a:ext>
            </a:extLst>
          </p:cNvPr>
          <p:cNvGraphicFramePr>
            <a:graphicFrameLocks noGrp="1"/>
          </p:cNvGraphicFramePr>
          <p:nvPr>
            <p:extLst>
              <p:ext uri="{D42A27DB-BD31-4B8C-83A1-F6EECF244321}">
                <p14:modId xmlns:p14="http://schemas.microsoft.com/office/powerpoint/2010/main" val="2913628532"/>
              </p:ext>
            </p:extLst>
          </p:nvPr>
        </p:nvGraphicFramePr>
        <p:xfrm>
          <a:off x="9469214" y="3320642"/>
          <a:ext cx="320675" cy="1868117"/>
        </p:xfrm>
        <a:graphic>
          <a:graphicData uri="http://schemas.openxmlformats.org/drawingml/2006/table">
            <a:tbl>
              <a:tblPr rtl="1" firstRow="1" bandRow="1">
                <a:tableStyleId>{5C22544A-7EE6-4342-B048-85BDC9FD1C3A}</a:tableStyleId>
              </a:tblPr>
              <a:tblGrid>
                <a:gridCol w="320675">
                  <a:extLst>
                    <a:ext uri="{9D8B030D-6E8A-4147-A177-3AD203B41FA5}">
                      <a16:colId xmlns="" xmlns:a16="http://schemas.microsoft.com/office/drawing/2014/main" val="20000"/>
                    </a:ext>
                  </a:extLst>
                </a:gridCol>
              </a:tblGrid>
              <a:tr h="725099">
                <a:tc>
                  <a:txBody>
                    <a:bodyPr/>
                    <a:lstStyle/>
                    <a:p>
                      <a:pPr marL="0" marR="0" lvl="0" indent="0" algn="ctr" defTabSz="914400" rtl="1" eaLnBrk="1" fontAlgn="auto" latinLnBrk="0" hangingPunct="1">
                        <a:lnSpc>
                          <a:spcPct val="100000"/>
                        </a:lnSpc>
                        <a:spcBef>
                          <a:spcPts val="0"/>
                        </a:spcBef>
                        <a:spcAft>
                          <a:spcPts val="0"/>
                        </a:spcAft>
                        <a:buClrTx/>
                        <a:buSzTx/>
                        <a:buFontTx/>
                        <a:buNone/>
                        <a:tabLst/>
                        <a:defRPr/>
                      </a:pPr>
                      <a:r>
                        <a:rPr kumimoji="0" lang="ar-SA" sz="1500" b="0" i="0" u="none" strike="noStrike" cap="none" normalizeH="0" baseline="0" dirty="0">
                          <a:ln>
                            <a:noFill/>
                          </a:ln>
                          <a:solidFill>
                            <a:schemeClr val="tx1"/>
                          </a:solidFill>
                          <a:effectLst/>
                          <a:latin typeface="Traditional Arabic" pitchFamily="18" charset="-78"/>
                          <a:cs typeface="Traditional Arabic" pitchFamily="18" charset="-78"/>
                        </a:rPr>
                        <a:t>م</a:t>
                      </a:r>
                      <a:endParaRPr kumimoji="0" lang="en-US" sz="1500" b="0" i="0" u="none" strike="noStrike" cap="none" normalizeH="0" baseline="0" dirty="0">
                        <a:ln>
                          <a:noFill/>
                        </a:ln>
                        <a:solidFill>
                          <a:schemeClr val="tx1"/>
                        </a:solidFill>
                        <a:effectLst/>
                        <a:latin typeface="Traditional Arabic" pitchFamily="18" charset="-78"/>
                        <a:cs typeface="Traditional Arabic" pitchFamily="18" charset="-78"/>
                      </a:endParaRPr>
                    </a:p>
                  </a:txBody>
                  <a:tcPr marL="91329" marR="91329" marT="45723" marB="4572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 xmlns:a16="http://schemas.microsoft.com/office/drawing/2014/main" val="10000"/>
                  </a:ext>
                </a:extLst>
              </a:tr>
              <a:tr h="375925">
                <a:tc>
                  <a:txBody>
                    <a:bodyPr/>
                    <a:lstStyle/>
                    <a:p>
                      <a:pPr rtl="1"/>
                      <a:endParaRPr lang="ar-SA" sz="1900" b="0" dirty="0"/>
                    </a:p>
                  </a:txBody>
                  <a:tcPr marL="91329" marR="91329" marT="45723" marB="4572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 xmlns:a16="http://schemas.microsoft.com/office/drawing/2014/main" val="10001"/>
                  </a:ext>
                </a:extLst>
              </a:tr>
              <a:tr h="375925">
                <a:tc>
                  <a:txBody>
                    <a:bodyPr/>
                    <a:lstStyle/>
                    <a:p>
                      <a:pPr rtl="1"/>
                      <a:endParaRPr lang="ar-SA" sz="1900" b="0" dirty="0"/>
                    </a:p>
                  </a:txBody>
                  <a:tcPr marL="91329" marR="91329" marT="45723" marB="4572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 xmlns:a16="http://schemas.microsoft.com/office/drawing/2014/main" val="10002"/>
                  </a:ext>
                </a:extLst>
              </a:tr>
              <a:tr h="375925">
                <a:tc>
                  <a:txBody>
                    <a:bodyPr/>
                    <a:lstStyle/>
                    <a:p>
                      <a:pPr rtl="1"/>
                      <a:endParaRPr lang="ar-SA" sz="1900" b="0" dirty="0"/>
                    </a:p>
                  </a:txBody>
                  <a:tcPr marL="91329" marR="91329" marT="45723" marB="4572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 xmlns:a16="http://schemas.microsoft.com/office/drawing/2014/main" val="10003"/>
                  </a:ext>
                </a:extLst>
              </a:tr>
            </a:tbl>
          </a:graphicData>
        </a:graphic>
      </p:graphicFrame>
    </p:spTree>
    <p:extLst>
      <p:ext uri="{BB962C8B-B14F-4D97-AF65-F5344CB8AC3E}">
        <p14:creationId xmlns:p14="http://schemas.microsoft.com/office/powerpoint/2010/main" val="2239524582"/>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7" name="Picture 39" descr="A close up of a map&#10;&#10;Description automatically generated">
            <a:extLst>
              <a:ext uri="{FF2B5EF4-FFF2-40B4-BE49-F238E27FC236}">
                <a16:creationId xmlns="" xmlns:a16="http://schemas.microsoft.com/office/drawing/2014/main" id="{A2D2662F-F224-4204-A224-F0E6857BF581}"/>
              </a:ext>
            </a:extLst>
          </p:cNvPr>
          <p:cNvPicPr>
            <a:picLocks noChangeAspect="1"/>
          </p:cNvPicPr>
          <p:nvPr/>
        </p:nvPicPr>
        <p:blipFill rotWithShape="1">
          <a:blip r:embed="rId2">
            <a:extLst>
              <a:ext uri="{28A0092B-C50C-407E-A947-70E740481C1C}">
                <a14:useLocalDpi xmlns:a14="http://schemas.microsoft.com/office/drawing/2010/main" val="0"/>
              </a:ext>
            </a:extLst>
          </a:blip>
          <a:srcRect l="81307"/>
          <a:stretch/>
        </p:blipFill>
        <p:spPr>
          <a:xfrm rot="10800000">
            <a:off x="-1671" y="-20425"/>
            <a:ext cx="1793801" cy="6878425"/>
          </a:xfrm>
          <a:prstGeom prst="rect">
            <a:avLst/>
          </a:prstGeom>
        </p:spPr>
      </p:pic>
      <p:pic>
        <p:nvPicPr>
          <p:cNvPr id="9" name="Picture 73" descr="C:\Users\DELL\Pictures\kau_logo.png">
            <a:extLst>
              <a:ext uri="{FF2B5EF4-FFF2-40B4-BE49-F238E27FC236}">
                <a16:creationId xmlns="" xmlns:a16="http://schemas.microsoft.com/office/drawing/2014/main" id="{8D58A905-B0A5-4A78-9DAD-76C1DEBA8204}"/>
              </a:ext>
            </a:extLst>
          </p:cNvPr>
          <p:cNvPicPr>
            <a:picLocks noChangeAspect="1" noChangeArrowheads="1"/>
          </p:cNvPicPr>
          <p:nvPr/>
        </p:nvPicPr>
        <p:blipFill>
          <a:blip r:embed="rId3" cstate="print"/>
          <a:srcRect/>
          <a:stretch>
            <a:fillRect/>
          </a:stretch>
        </p:blipFill>
        <p:spPr bwMode="auto">
          <a:xfrm>
            <a:off x="540767" y="58607"/>
            <a:ext cx="750844" cy="973087"/>
          </a:xfrm>
          <a:prstGeom prst="rect">
            <a:avLst/>
          </a:prstGeom>
          <a:ln>
            <a:noFill/>
          </a:ln>
          <a:effectLst>
            <a:outerShdw blurRad="190500" algn="tl" rotWithShape="0">
              <a:srgbClr val="000000">
                <a:alpha val="70000"/>
              </a:srgbClr>
            </a:outerShdw>
          </a:effectLst>
        </p:spPr>
      </p:pic>
      <p:sp>
        <p:nvSpPr>
          <p:cNvPr id="4" name="مربع نص 3"/>
          <p:cNvSpPr txBox="1"/>
          <p:nvPr/>
        </p:nvSpPr>
        <p:spPr>
          <a:xfrm>
            <a:off x="-2626875" y="946554"/>
            <a:ext cx="7086126" cy="307777"/>
          </a:xfrm>
          <a:prstGeom prst="rect">
            <a:avLst/>
          </a:prstGeom>
          <a:noFill/>
        </p:spPr>
        <p:txBody>
          <a:bodyPr wrap="square" rtlCol="1">
            <a:spAutoFit/>
          </a:bodyPr>
          <a:lstStyle/>
          <a:p>
            <a:pPr algn="ctr"/>
            <a:r>
              <a:rPr lang="ar-SA" sz="1400" b="1" dirty="0">
                <a:latin typeface="Sakkal Majalla" panose="02000000000000000000" pitchFamily="2" charset="-78"/>
                <a:cs typeface="Sakkal Majalla" panose="02000000000000000000" pitchFamily="2" charset="-78"/>
              </a:rPr>
              <a:t>مركز الوثائق والمحفوظات</a:t>
            </a:r>
          </a:p>
        </p:txBody>
      </p:sp>
      <p:cxnSp>
        <p:nvCxnSpPr>
          <p:cNvPr id="8" name="رابط مستقيم 7"/>
          <p:cNvCxnSpPr/>
          <p:nvPr/>
        </p:nvCxnSpPr>
        <p:spPr>
          <a:xfrm flipH="1">
            <a:off x="1924494" y="924309"/>
            <a:ext cx="10267509" cy="0"/>
          </a:xfrm>
          <a:prstGeom prst="line">
            <a:avLst/>
          </a:prstGeom>
        </p:spPr>
        <p:style>
          <a:lnRef idx="3">
            <a:schemeClr val="accent1"/>
          </a:lnRef>
          <a:fillRef idx="0">
            <a:schemeClr val="accent1"/>
          </a:fillRef>
          <a:effectRef idx="2">
            <a:schemeClr val="accent1"/>
          </a:effectRef>
          <a:fontRef idx="minor">
            <a:schemeClr val="tx1"/>
          </a:fontRef>
        </p:style>
      </p:cxnSp>
      <p:sp>
        <p:nvSpPr>
          <p:cNvPr id="3" name="مستطيل مستدير الزوايا 2"/>
          <p:cNvSpPr/>
          <p:nvPr/>
        </p:nvSpPr>
        <p:spPr>
          <a:xfrm>
            <a:off x="5741582" y="529646"/>
            <a:ext cx="5645889" cy="788517"/>
          </a:xfrm>
          <a:prstGeom prst="roundRect">
            <a:avLst/>
          </a:prstGeom>
          <a:gradFill flip="none" rotWithShape="1">
            <a:gsLst>
              <a:gs pos="0">
                <a:srgbClr val="35B1DE">
                  <a:shade val="30000"/>
                  <a:satMod val="115000"/>
                </a:srgbClr>
              </a:gs>
              <a:gs pos="50000">
                <a:srgbClr val="35B1DE">
                  <a:shade val="67500"/>
                  <a:satMod val="115000"/>
                </a:srgbClr>
              </a:gs>
              <a:gs pos="100000">
                <a:srgbClr val="35B1DE">
                  <a:shade val="100000"/>
                  <a:satMod val="115000"/>
                </a:srgbClr>
              </a:gs>
            </a:gsLst>
            <a:lin ang="18900000" scaled="1"/>
            <a:tileRect/>
          </a:gra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sp>
        <p:nvSpPr>
          <p:cNvPr id="10" name="مربع نص 2">
            <a:extLst>
              <a:ext uri="{FF2B5EF4-FFF2-40B4-BE49-F238E27FC236}">
                <a16:creationId xmlns="" xmlns:a16="http://schemas.microsoft.com/office/drawing/2014/main" id="{D685ADDD-A10B-4E15-8BB0-6A40F2E996AE}"/>
              </a:ext>
            </a:extLst>
          </p:cNvPr>
          <p:cNvSpPr txBox="1"/>
          <p:nvPr/>
        </p:nvSpPr>
        <p:spPr>
          <a:xfrm>
            <a:off x="6070602" y="508405"/>
            <a:ext cx="5237019" cy="830997"/>
          </a:xfrm>
          <a:prstGeom prst="rect">
            <a:avLst/>
          </a:prstGeom>
          <a:noFill/>
        </p:spPr>
        <p:txBody>
          <a:bodyPr wrap="square" rtlCol="1">
            <a:spAutoFit/>
          </a:bodyPr>
          <a:lstStyle/>
          <a:p>
            <a:pPr algn="ctr">
              <a:spcBef>
                <a:spcPct val="0"/>
              </a:spcBef>
            </a:pPr>
            <a:r>
              <a:rPr lang="ar-SA" sz="2400" dirty="0">
                <a:solidFill>
                  <a:schemeClr val="bg1"/>
                </a:solidFill>
                <a:effectLst>
                  <a:outerShdw blurRad="38100" dist="38100" dir="2700000" algn="tl">
                    <a:srgbClr val="000000">
                      <a:alpha val="43137"/>
                    </a:srgbClr>
                  </a:outerShdw>
                </a:effectLst>
                <a:cs typeface="PT Bold Heading" panose="02010400000000000000" pitchFamily="2" charset="-78"/>
              </a:rPr>
              <a:t>إرشادات تعبئة حقول الاستمارة</a:t>
            </a:r>
            <a:br>
              <a:rPr lang="ar-SA" sz="2400" dirty="0">
                <a:solidFill>
                  <a:schemeClr val="bg1"/>
                </a:solidFill>
                <a:effectLst>
                  <a:outerShdw blurRad="38100" dist="38100" dir="2700000" algn="tl">
                    <a:srgbClr val="000000">
                      <a:alpha val="43137"/>
                    </a:srgbClr>
                  </a:outerShdw>
                </a:effectLst>
                <a:cs typeface="PT Bold Heading" panose="02010400000000000000" pitchFamily="2" charset="-78"/>
              </a:rPr>
            </a:br>
            <a:r>
              <a:rPr lang="ar-SA" sz="2400" dirty="0">
                <a:solidFill>
                  <a:schemeClr val="bg1"/>
                </a:solidFill>
                <a:effectLst>
                  <a:outerShdw blurRad="38100" dist="38100" dir="2700000" algn="tl">
                    <a:srgbClr val="000000">
                      <a:alpha val="43137"/>
                    </a:srgbClr>
                  </a:outerShdw>
                </a:effectLst>
                <a:cs typeface="PT Bold Heading" panose="02010400000000000000" pitchFamily="2" charset="-78"/>
              </a:rPr>
              <a:t>  </a:t>
            </a:r>
            <a:r>
              <a:rPr lang="ar-SA" altLang="zh-CN" sz="2400" dirty="0">
                <a:solidFill>
                  <a:schemeClr val="bg1"/>
                </a:solidFill>
                <a:effectLst>
                  <a:outerShdw blurRad="38100" dist="38100" dir="2700000" algn="tl">
                    <a:srgbClr val="000000">
                      <a:alpha val="43137"/>
                    </a:srgbClr>
                  </a:outerShdw>
                </a:effectLst>
                <a:cs typeface="PT Bold Heading" panose="02010400000000000000" pitchFamily="2" charset="-78"/>
              </a:rPr>
              <a:t>الحقل </a:t>
            </a:r>
            <a:r>
              <a:rPr lang="ar-SA" altLang="zh-CN" sz="2400" dirty="0" err="1">
                <a:solidFill>
                  <a:schemeClr val="bg1"/>
                </a:solidFill>
                <a:effectLst>
                  <a:outerShdw blurRad="38100" dist="38100" dir="2700000" algn="tl">
                    <a:srgbClr val="000000">
                      <a:alpha val="43137"/>
                    </a:srgbClr>
                  </a:outerShdw>
                </a:effectLst>
                <a:cs typeface="PT Bold Heading" panose="02010400000000000000" pitchFamily="2" charset="-78"/>
              </a:rPr>
              <a:t>الرابع:مسلسل</a:t>
            </a:r>
            <a:r>
              <a:rPr lang="ar-SA" altLang="zh-CN" sz="2400" dirty="0">
                <a:solidFill>
                  <a:schemeClr val="bg1"/>
                </a:solidFill>
                <a:effectLst>
                  <a:outerShdw blurRad="38100" dist="38100" dir="2700000" algn="tl">
                    <a:srgbClr val="000000">
                      <a:alpha val="43137"/>
                    </a:srgbClr>
                  </a:outerShdw>
                </a:effectLst>
                <a:cs typeface="PT Bold Heading" panose="02010400000000000000" pitchFamily="2" charset="-78"/>
              </a:rPr>
              <a:t> م</a:t>
            </a:r>
            <a:endParaRPr lang="ar-SA" altLang="ar-SA" sz="2400" dirty="0">
              <a:solidFill>
                <a:schemeClr val="bg1"/>
              </a:solidFill>
              <a:effectLst>
                <a:outerShdw blurRad="38100" dist="38100" dir="2700000" algn="tl">
                  <a:srgbClr val="000000">
                    <a:alpha val="43137"/>
                  </a:srgbClr>
                </a:outerShdw>
              </a:effectLst>
              <a:cs typeface="PT Bold Heading" panose="02010400000000000000" pitchFamily="2" charset="-78"/>
            </a:endParaRPr>
          </a:p>
        </p:txBody>
      </p:sp>
      <p:sp>
        <p:nvSpPr>
          <p:cNvPr id="11" name="Text Box 526">
            <a:extLst>
              <a:ext uri="{FF2B5EF4-FFF2-40B4-BE49-F238E27FC236}">
                <a16:creationId xmlns="" xmlns:a16="http://schemas.microsoft.com/office/drawing/2014/main" id="{F55FF766-E126-4F2B-9E7F-B0747BFC73F3}"/>
              </a:ext>
            </a:extLst>
          </p:cNvPr>
          <p:cNvSpPr txBox="1">
            <a:spLocks noChangeArrowheads="1"/>
          </p:cNvSpPr>
          <p:nvPr/>
        </p:nvSpPr>
        <p:spPr bwMode="auto">
          <a:xfrm>
            <a:off x="1524002" y="4922261"/>
            <a:ext cx="7451725" cy="10618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panose="020B0604020202020204" pitchFamily="34" charset="0"/>
              <a:buChar char="•"/>
              <a:defRPr sz="3200">
                <a:solidFill>
                  <a:schemeClr val="tx1"/>
                </a:solidFill>
                <a:latin typeface="Calibri" panose="020F0502020204030204" pitchFamily="34" charset="0"/>
                <a:cs typeface="Arial" panose="020B0604020202020204"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cs typeface="Arial" panose="020B060402020202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cs typeface="Arial" panose="020B060402020202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9pPr>
          </a:lstStyle>
          <a:p>
            <a:pPr eaLnBrk="1" hangingPunct="1">
              <a:spcBef>
                <a:spcPct val="50000"/>
              </a:spcBef>
              <a:buFontTx/>
              <a:buNone/>
            </a:pPr>
            <a:r>
              <a:rPr lang="ar-SA" altLang="ar-SA" sz="1800" b="1" dirty="0">
                <a:latin typeface="Sakkal Majalla" panose="02000000000000000000" pitchFamily="2" charset="-78"/>
                <a:cs typeface="Sakkal Majalla" panose="02000000000000000000" pitchFamily="2" charset="-78"/>
              </a:rPr>
              <a:t>الحقل رقم (4)  يدون فيه رقم متسلسل يحدد أنواع الوثائق التي تنتجها أو تستقبلها – لمتطلبات العمل – الوحدة الإدارية</a:t>
            </a:r>
          </a:p>
          <a:p>
            <a:pPr eaLnBrk="1" hangingPunct="1">
              <a:spcBef>
                <a:spcPct val="50000"/>
              </a:spcBef>
              <a:buFontTx/>
              <a:buNone/>
            </a:pPr>
            <a:r>
              <a:rPr lang="ar-SA" altLang="ar-SA" sz="1800" b="1" dirty="0">
                <a:latin typeface="Sakkal Majalla" panose="02000000000000000000" pitchFamily="2" charset="-78"/>
                <a:cs typeface="Sakkal Majalla" panose="02000000000000000000" pitchFamily="2" charset="-78"/>
              </a:rPr>
              <a:t> المختصة لمزاولة نشاط معين  </a:t>
            </a:r>
            <a:endParaRPr lang="en-US" altLang="ar-SA" sz="1800" b="1" dirty="0">
              <a:latin typeface="Sakkal Majalla" panose="02000000000000000000" pitchFamily="2" charset="-78"/>
              <a:cs typeface="Sakkal Majalla" panose="02000000000000000000" pitchFamily="2" charset="-78"/>
            </a:endParaRPr>
          </a:p>
        </p:txBody>
      </p:sp>
      <p:sp>
        <p:nvSpPr>
          <p:cNvPr id="12" name="AutoShape 131">
            <a:extLst>
              <a:ext uri="{FF2B5EF4-FFF2-40B4-BE49-F238E27FC236}">
                <a16:creationId xmlns="" xmlns:a16="http://schemas.microsoft.com/office/drawing/2014/main" id="{D4272E29-FECE-48EB-B731-A7F66E63249F}"/>
              </a:ext>
            </a:extLst>
          </p:cNvPr>
          <p:cNvSpPr>
            <a:spLocks noChangeArrowheads="1"/>
          </p:cNvSpPr>
          <p:nvPr/>
        </p:nvSpPr>
        <p:spPr bwMode="auto">
          <a:xfrm>
            <a:off x="9309101" y="2325109"/>
            <a:ext cx="433388" cy="360363"/>
          </a:xfrm>
          <a:prstGeom prst="wedgeEllipseCallout">
            <a:avLst>
              <a:gd name="adj1" fmla="val 1381"/>
              <a:gd name="adj2" fmla="val 114267"/>
            </a:avLst>
          </a:prstGeom>
          <a:ln>
            <a:noFill/>
            <a:headEnd/>
            <a:tailEnd/>
          </a:ln>
        </p:spPr>
        <p:style>
          <a:lnRef idx="2">
            <a:schemeClr val="accent6"/>
          </a:lnRef>
          <a:fillRef idx="1">
            <a:schemeClr val="lt1"/>
          </a:fillRef>
          <a:effectRef idx="0">
            <a:schemeClr val="accent6"/>
          </a:effectRef>
          <a:fontRef idx="minor">
            <a:schemeClr val="dk1"/>
          </a:fontRef>
        </p:style>
        <p:txBody>
          <a:bodyPr/>
          <a:lstStyle/>
          <a:p>
            <a:pPr algn="ctr">
              <a:defRPr/>
            </a:pPr>
            <a:r>
              <a:rPr lang="ar-SA" b="1" dirty="0"/>
              <a:t>4</a:t>
            </a:r>
            <a:endParaRPr lang="en-US" b="1" dirty="0"/>
          </a:p>
        </p:txBody>
      </p:sp>
      <p:graphicFrame>
        <p:nvGraphicFramePr>
          <p:cNvPr id="13" name="جدول 20">
            <a:extLst>
              <a:ext uri="{FF2B5EF4-FFF2-40B4-BE49-F238E27FC236}">
                <a16:creationId xmlns="" xmlns:a16="http://schemas.microsoft.com/office/drawing/2014/main" id="{8666C61C-09D3-478E-9E6F-16FD76588F47}"/>
              </a:ext>
            </a:extLst>
          </p:cNvPr>
          <p:cNvGraphicFramePr>
            <a:graphicFrameLocks noGrp="1"/>
          </p:cNvGraphicFramePr>
          <p:nvPr>
            <p:extLst>
              <p:ext uri="{D42A27DB-BD31-4B8C-83A1-F6EECF244321}">
                <p14:modId xmlns:p14="http://schemas.microsoft.com/office/powerpoint/2010/main" val="2293699929"/>
              </p:ext>
            </p:extLst>
          </p:nvPr>
        </p:nvGraphicFramePr>
        <p:xfrm>
          <a:off x="9380540" y="2901371"/>
          <a:ext cx="320675" cy="1822635"/>
        </p:xfrm>
        <a:graphic>
          <a:graphicData uri="http://schemas.openxmlformats.org/drawingml/2006/table">
            <a:tbl>
              <a:tblPr rtl="1" firstRow="1" bandRow="1">
                <a:tableStyleId>{5C22544A-7EE6-4342-B048-85BDC9FD1C3A}</a:tableStyleId>
              </a:tblPr>
              <a:tblGrid>
                <a:gridCol w="320675">
                  <a:extLst>
                    <a:ext uri="{9D8B030D-6E8A-4147-A177-3AD203B41FA5}">
                      <a16:colId xmlns="" xmlns:a16="http://schemas.microsoft.com/office/drawing/2014/main" val="20000"/>
                    </a:ext>
                  </a:extLst>
                </a:gridCol>
              </a:tblGrid>
              <a:tr h="725228">
                <a:tc>
                  <a:txBody>
                    <a:bodyPr/>
                    <a:lstStyle/>
                    <a:p>
                      <a:pPr marL="0" marR="0" lvl="0" indent="0" algn="ctr" defTabSz="914400" rtl="1" eaLnBrk="1" fontAlgn="auto" latinLnBrk="0" hangingPunct="1">
                        <a:lnSpc>
                          <a:spcPct val="100000"/>
                        </a:lnSpc>
                        <a:spcBef>
                          <a:spcPts val="0"/>
                        </a:spcBef>
                        <a:spcAft>
                          <a:spcPts val="0"/>
                        </a:spcAft>
                        <a:buClrTx/>
                        <a:buSzTx/>
                        <a:buFontTx/>
                        <a:buNone/>
                        <a:tabLst/>
                        <a:defRPr/>
                      </a:pPr>
                      <a:r>
                        <a:rPr kumimoji="0" lang="ar-SA" sz="1500" b="1" i="0" u="none" strike="noStrike" cap="none" normalizeH="0" baseline="0" dirty="0">
                          <a:ln>
                            <a:noFill/>
                          </a:ln>
                          <a:solidFill>
                            <a:schemeClr val="tx1"/>
                          </a:solidFill>
                          <a:effectLst/>
                          <a:latin typeface="Traditional Arabic" pitchFamily="18" charset="-78"/>
                          <a:cs typeface="Traditional Arabic" pitchFamily="18" charset="-78"/>
                        </a:rPr>
                        <a:t>م</a:t>
                      </a:r>
                      <a:endParaRPr kumimoji="0" lang="en-US" sz="1500" b="1" i="0" u="none" strike="noStrike" cap="none" normalizeH="0" baseline="0" dirty="0">
                        <a:ln>
                          <a:noFill/>
                        </a:ln>
                        <a:solidFill>
                          <a:schemeClr val="tx1"/>
                        </a:solidFill>
                        <a:effectLst/>
                        <a:latin typeface="Traditional Arabic" pitchFamily="18" charset="-78"/>
                        <a:cs typeface="Traditional Arabic" pitchFamily="18" charset="-78"/>
                      </a:endParaRPr>
                    </a:p>
                  </a:txBody>
                  <a:tcPr marL="91329" marR="91329" marT="45731" marB="4573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50000"/>
                        <a:lumOff val="50000"/>
                      </a:schemeClr>
                    </a:solidFill>
                  </a:tcPr>
                </a:tc>
                <a:extLst>
                  <a:ext uri="{0D108BD9-81ED-4DB2-BD59-A6C34878D82A}">
                    <a16:rowId xmlns="" xmlns:a16="http://schemas.microsoft.com/office/drawing/2014/main" val="10000"/>
                  </a:ext>
                </a:extLst>
              </a:tr>
              <a:tr h="335363">
                <a:tc>
                  <a:txBody>
                    <a:bodyPr/>
                    <a:lstStyle/>
                    <a:p>
                      <a:pPr algn="ctr" rtl="1"/>
                      <a:r>
                        <a:rPr lang="ar-SA" sz="1600" b="1" dirty="0">
                          <a:latin typeface="Traditional Arabic" pitchFamily="18" charset="-78"/>
                          <a:cs typeface="Traditional Arabic" pitchFamily="18" charset="-78"/>
                        </a:rPr>
                        <a:t>1</a:t>
                      </a:r>
                      <a:endParaRPr lang="ar-SA" sz="1600" dirty="0"/>
                    </a:p>
                  </a:txBody>
                  <a:tcPr marL="91329" marR="91329" marT="45731" marB="4573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 xmlns:a16="http://schemas.microsoft.com/office/drawing/2014/main" val="10001"/>
                  </a:ext>
                </a:extLst>
              </a:tr>
              <a:tr h="375941">
                <a:tc>
                  <a:txBody>
                    <a:bodyPr/>
                    <a:lstStyle/>
                    <a:p>
                      <a:pPr rtl="1"/>
                      <a:endParaRPr lang="ar-SA" sz="1900" dirty="0"/>
                    </a:p>
                  </a:txBody>
                  <a:tcPr marL="91329" marR="91329" marT="45731" marB="4573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 xmlns:a16="http://schemas.microsoft.com/office/drawing/2014/main" val="10002"/>
                  </a:ext>
                </a:extLst>
              </a:tr>
              <a:tr h="375941">
                <a:tc>
                  <a:txBody>
                    <a:bodyPr/>
                    <a:lstStyle/>
                    <a:p>
                      <a:pPr rtl="1"/>
                      <a:endParaRPr lang="ar-SA" sz="1900" dirty="0"/>
                    </a:p>
                  </a:txBody>
                  <a:tcPr marL="91329" marR="91329" marT="45731" marB="4573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 xmlns:a16="http://schemas.microsoft.com/office/drawing/2014/main" val="10003"/>
                  </a:ext>
                </a:extLst>
              </a:tr>
            </a:tbl>
          </a:graphicData>
        </a:graphic>
      </p:graphicFrame>
      <p:graphicFrame>
        <p:nvGraphicFramePr>
          <p:cNvPr id="14" name="جدول 21">
            <a:extLst>
              <a:ext uri="{FF2B5EF4-FFF2-40B4-BE49-F238E27FC236}">
                <a16:creationId xmlns="" xmlns:a16="http://schemas.microsoft.com/office/drawing/2014/main" id="{D6CD8D9A-4786-461F-B6BD-CD1A1D32C9E2}"/>
              </a:ext>
            </a:extLst>
          </p:cNvPr>
          <p:cNvGraphicFramePr>
            <a:graphicFrameLocks noGrp="1"/>
          </p:cNvGraphicFramePr>
          <p:nvPr>
            <p:extLst>
              <p:ext uri="{D42A27DB-BD31-4B8C-83A1-F6EECF244321}">
                <p14:modId xmlns:p14="http://schemas.microsoft.com/office/powerpoint/2010/main" val="3710686821"/>
              </p:ext>
            </p:extLst>
          </p:nvPr>
        </p:nvGraphicFramePr>
        <p:xfrm>
          <a:off x="7581898" y="1521835"/>
          <a:ext cx="2071690" cy="639293"/>
        </p:xfrm>
        <a:graphic>
          <a:graphicData uri="http://schemas.openxmlformats.org/drawingml/2006/table">
            <a:tbl>
              <a:tblPr rtl="1" firstRow="1" bandRow="1">
                <a:tableStyleId>{5C22544A-7EE6-4342-B048-85BDC9FD1C3A}</a:tableStyleId>
              </a:tblPr>
              <a:tblGrid>
                <a:gridCol w="1456035">
                  <a:extLst>
                    <a:ext uri="{9D8B030D-6E8A-4147-A177-3AD203B41FA5}">
                      <a16:colId xmlns="" xmlns:a16="http://schemas.microsoft.com/office/drawing/2014/main" val="20000"/>
                    </a:ext>
                  </a:extLst>
                </a:gridCol>
                <a:gridCol w="615655">
                  <a:extLst>
                    <a:ext uri="{9D8B030D-6E8A-4147-A177-3AD203B41FA5}">
                      <a16:colId xmlns="" xmlns:a16="http://schemas.microsoft.com/office/drawing/2014/main" val="20001"/>
                    </a:ext>
                  </a:extLst>
                </a:gridCol>
              </a:tblGrid>
              <a:tr h="320040">
                <a:tc>
                  <a:txBody>
                    <a:bodyPr/>
                    <a:lstStyle/>
                    <a:p>
                      <a:pPr marL="0" marR="0" lvl="0" indent="0" algn="ctr" defTabSz="914400" rtl="1" eaLnBrk="1" fontAlgn="auto" latinLnBrk="0" hangingPunct="1">
                        <a:lnSpc>
                          <a:spcPct val="100000"/>
                        </a:lnSpc>
                        <a:spcBef>
                          <a:spcPts val="0"/>
                        </a:spcBef>
                        <a:spcAft>
                          <a:spcPts val="0"/>
                        </a:spcAft>
                        <a:buClrTx/>
                        <a:buSzTx/>
                        <a:buFontTx/>
                        <a:buNone/>
                        <a:tabLst/>
                        <a:defRPr/>
                      </a:pPr>
                      <a:r>
                        <a:rPr kumimoji="0" lang="ar-SA" sz="1500" b="0" i="0" u="none" strike="noStrike" cap="none" normalizeH="0" baseline="0" dirty="0">
                          <a:ln>
                            <a:noFill/>
                          </a:ln>
                          <a:solidFill>
                            <a:schemeClr val="tx1"/>
                          </a:solidFill>
                          <a:effectLst/>
                          <a:latin typeface="Arial" pitchFamily="34" charset="0"/>
                          <a:cs typeface="Traditional Arabic" pitchFamily="18" charset="-78"/>
                        </a:rPr>
                        <a:t>اسم الجهاز الحكومي</a:t>
                      </a:r>
                      <a:endParaRPr kumimoji="0" lang="en-US" sz="1500" b="0" i="0" u="none" strike="noStrike" cap="none" normalizeH="0" baseline="0" dirty="0">
                        <a:ln>
                          <a:noFill/>
                        </a:ln>
                        <a:solidFill>
                          <a:schemeClr val="tx1"/>
                        </a:solidFill>
                        <a:effectLst/>
                        <a:latin typeface="Arial" pitchFamily="34" charset="0"/>
                        <a:cs typeface="Traditional Arabic" pitchFamily="18" charset="-78"/>
                      </a:endParaRPr>
                    </a:p>
                  </a:txBody>
                  <a:tcPr marL="91439" marR="91439">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rtl="1"/>
                      <a:r>
                        <a:rPr kumimoji="0" lang="ar-SA" sz="1500" b="0" i="0" u="none" strike="noStrike" cap="none" normalizeH="0" baseline="0" dirty="0">
                          <a:ln>
                            <a:noFill/>
                          </a:ln>
                          <a:solidFill>
                            <a:schemeClr val="tx1"/>
                          </a:solidFill>
                          <a:effectLst/>
                          <a:latin typeface="Arial" pitchFamily="34" charset="0"/>
                          <a:cs typeface="Traditional Arabic" pitchFamily="18" charset="-78"/>
                        </a:rPr>
                        <a:t>رمزه</a:t>
                      </a:r>
                      <a:endParaRPr lang="ar-SA" sz="1500" b="0" dirty="0"/>
                    </a:p>
                  </a:txBody>
                  <a:tcPr marL="91439" marR="91439">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 xmlns:a16="http://schemas.microsoft.com/office/drawing/2014/main" val="10000"/>
                  </a:ext>
                </a:extLst>
              </a:tr>
              <a:tr h="319253">
                <a:tc>
                  <a:txBody>
                    <a:bodyPr/>
                    <a:lstStyle/>
                    <a:p>
                      <a:pPr rtl="1"/>
                      <a:endParaRPr lang="ar-SA" sz="1300" b="0" dirty="0"/>
                    </a:p>
                  </a:txBody>
                  <a:tcPr marL="91439" marR="91439">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rtl="1"/>
                      <a:endParaRPr lang="ar-SA" sz="1300" b="0" dirty="0"/>
                    </a:p>
                  </a:txBody>
                  <a:tcPr marL="91439" marR="91439">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 xmlns:a16="http://schemas.microsoft.com/office/drawing/2014/main" val="10001"/>
                  </a:ext>
                </a:extLst>
              </a:tr>
            </a:tbl>
          </a:graphicData>
        </a:graphic>
      </p:graphicFrame>
      <p:graphicFrame>
        <p:nvGraphicFramePr>
          <p:cNvPr id="15" name="جدول 22">
            <a:extLst>
              <a:ext uri="{FF2B5EF4-FFF2-40B4-BE49-F238E27FC236}">
                <a16:creationId xmlns="" xmlns:a16="http://schemas.microsoft.com/office/drawing/2014/main" id="{0668256A-3995-4CB3-892F-B11542B2BDEF}"/>
              </a:ext>
            </a:extLst>
          </p:cNvPr>
          <p:cNvGraphicFramePr>
            <a:graphicFrameLocks noGrp="1"/>
          </p:cNvGraphicFramePr>
          <p:nvPr>
            <p:extLst>
              <p:ext uri="{D42A27DB-BD31-4B8C-83A1-F6EECF244321}">
                <p14:modId xmlns:p14="http://schemas.microsoft.com/office/powerpoint/2010/main" val="638675375"/>
              </p:ext>
            </p:extLst>
          </p:nvPr>
        </p:nvGraphicFramePr>
        <p:xfrm>
          <a:off x="2397123" y="1521835"/>
          <a:ext cx="2071690" cy="639293"/>
        </p:xfrm>
        <a:graphic>
          <a:graphicData uri="http://schemas.openxmlformats.org/drawingml/2006/table">
            <a:tbl>
              <a:tblPr rtl="1" firstRow="1" bandRow="1">
                <a:tableStyleId>{5C22544A-7EE6-4342-B048-85BDC9FD1C3A}</a:tableStyleId>
              </a:tblPr>
              <a:tblGrid>
                <a:gridCol w="1456035">
                  <a:extLst>
                    <a:ext uri="{9D8B030D-6E8A-4147-A177-3AD203B41FA5}">
                      <a16:colId xmlns="" xmlns:a16="http://schemas.microsoft.com/office/drawing/2014/main" val="20000"/>
                    </a:ext>
                  </a:extLst>
                </a:gridCol>
                <a:gridCol w="615655">
                  <a:extLst>
                    <a:ext uri="{9D8B030D-6E8A-4147-A177-3AD203B41FA5}">
                      <a16:colId xmlns="" xmlns:a16="http://schemas.microsoft.com/office/drawing/2014/main" val="20001"/>
                    </a:ext>
                  </a:extLst>
                </a:gridCol>
              </a:tblGrid>
              <a:tr h="320040">
                <a:tc>
                  <a:txBody>
                    <a:bodyPr/>
                    <a:lstStyle/>
                    <a:p>
                      <a:pPr marL="0" marR="0" lvl="0" indent="0" algn="ctr" defTabSz="914400" rtl="1" eaLnBrk="1" fontAlgn="auto" latinLnBrk="0" hangingPunct="1">
                        <a:lnSpc>
                          <a:spcPct val="100000"/>
                        </a:lnSpc>
                        <a:spcBef>
                          <a:spcPts val="0"/>
                        </a:spcBef>
                        <a:spcAft>
                          <a:spcPts val="0"/>
                        </a:spcAft>
                        <a:buClrTx/>
                        <a:buSzTx/>
                        <a:buFontTx/>
                        <a:buNone/>
                        <a:tabLst/>
                        <a:defRPr/>
                      </a:pPr>
                      <a:r>
                        <a:rPr kumimoji="0" lang="ar-SA" sz="1500" b="0" i="0" u="none" strike="noStrike" cap="none" normalizeH="0" baseline="0" dirty="0">
                          <a:ln>
                            <a:noFill/>
                          </a:ln>
                          <a:solidFill>
                            <a:schemeClr val="tx1"/>
                          </a:solidFill>
                          <a:effectLst/>
                          <a:latin typeface="Arial" pitchFamily="34" charset="0"/>
                          <a:cs typeface="Traditional Arabic" pitchFamily="18" charset="-78"/>
                        </a:rPr>
                        <a:t>الوحدة الإدارية المختصة</a:t>
                      </a:r>
                      <a:endParaRPr kumimoji="0" lang="en-US" sz="1500" b="0" i="0" u="none" strike="noStrike" cap="none" normalizeH="0" baseline="0" dirty="0">
                        <a:ln>
                          <a:noFill/>
                        </a:ln>
                        <a:solidFill>
                          <a:schemeClr val="tx1"/>
                        </a:solidFill>
                        <a:effectLst/>
                        <a:latin typeface="Arial" pitchFamily="34" charset="0"/>
                        <a:cs typeface="Traditional Arabic" pitchFamily="18" charset="-78"/>
                      </a:endParaRPr>
                    </a:p>
                  </a:txBody>
                  <a:tcPr marL="91439" marR="91439">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rtl="1"/>
                      <a:r>
                        <a:rPr kumimoji="0" lang="ar-SA" sz="1500" b="0" i="0" u="none" strike="noStrike" cap="none" normalizeH="0" baseline="0" dirty="0">
                          <a:ln>
                            <a:noFill/>
                          </a:ln>
                          <a:solidFill>
                            <a:schemeClr val="tx1"/>
                          </a:solidFill>
                          <a:effectLst/>
                          <a:latin typeface="Arial" pitchFamily="34" charset="0"/>
                          <a:cs typeface="Traditional Arabic" pitchFamily="18" charset="-78"/>
                        </a:rPr>
                        <a:t>رمزها</a:t>
                      </a:r>
                      <a:endParaRPr lang="ar-SA" sz="1500" b="0" dirty="0"/>
                    </a:p>
                  </a:txBody>
                  <a:tcPr marL="91439" marR="91439">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 xmlns:a16="http://schemas.microsoft.com/office/drawing/2014/main" val="10000"/>
                  </a:ext>
                </a:extLst>
              </a:tr>
              <a:tr h="319253">
                <a:tc>
                  <a:txBody>
                    <a:bodyPr/>
                    <a:lstStyle/>
                    <a:p>
                      <a:pPr rtl="1"/>
                      <a:endParaRPr lang="ar-SA" sz="1300" b="0" dirty="0"/>
                    </a:p>
                  </a:txBody>
                  <a:tcPr marL="91439" marR="91439">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rtl="1"/>
                      <a:endParaRPr lang="ar-SA" sz="1300" b="0" dirty="0"/>
                    </a:p>
                  </a:txBody>
                  <a:tcPr marL="91439" marR="91439">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 xmlns:a16="http://schemas.microsoft.com/office/drawing/2014/main" val="10001"/>
                  </a:ext>
                </a:extLst>
              </a:tr>
            </a:tbl>
          </a:graphicData>
        </a:graphic>
      </p:graphicFrame>
      <p:graphicFrame>
        <p:nvGraphicFramePr>
          <p:cNvPr id="16" name="جدول 23">
            <a:extLst>
              <a:ext uri="{FF2B5EF4-FFF2-40B4-BE49-F238E27FC236}">
                <a16:creationId xmlns="" xmlns:a16="http://schemas.microsoft.com/office/drawing/2014/main" id="{C30A31A4-BBF0-4ECB-945D-6E9648918C63}"/>
              </a:ext>
            </a:extLst>
          </p:cNvPr>
          <p:cNvGraphicFramePr>
            <a:graphicFrameLocks noGrp="1"/>
          </p:cNvGraphicFramePr>
          <p:nvPr>
            <p:extLst>
              <p:ext uri="{D42A27DB-BD31-4B8C-83A1-F6EECF244321}">
                <p14:modId xmlns:p14="http://schemas.microsoft.com/office/powerpoint/2010/main" val="387589238"/>
              </p:ext>
            </p:extLst>
          </p:nvPr>
        </p:nvGraphicFramePr>
        <p:xfrm>
          <a:off x="4989514" y="1521835"/>
          <a:ext cx="2071688" cy="639293"/>
        </p:xfrm>
        <a:graphic>
          <a:graphicData uri="http://schemas.openxmlformats.org/drawingml/2006/table">
            <a:tbl>
              <a:tblPr rtl="1" firstRow="1" bandRow="1">
                <a:tableStyleId>{5C22544A-7EE6-4342-B048-85BDC9FD1C3A}</a:tableStyleId>
              </a:tblPr>
              <a:tblGrid>
                <a:gridCol w="1456033">
                  <a:extLst>
                    <a:ext uri="{9D8B030D-6E8A-4147-A177-3AD203B41FA5}">
                      <a16:colId xmlns="" xmlns:a16="http://schemas.microsoft.com/office/drawing/2014/main" val="20000"/>
                    </a:ext>
                  </a:extLst>
                </a:gridCol>
                <a:gridCol w="615655">
                  <a:extLst>
                    <a:ext uri="{9D8B030D-6E8A-4147-A177-3AD203B41FA5}">
                      <a16:colId xmlns="" xmlns:a16="http://schemas.microsoft.com/office/drawing/2014/main" val="20001"/>
                    </a:ext>
                  </a:extLst>
                </a:gridCol>
              </a:tblGrid>
              <a:tr h="320040">
                <a:tc>
                  <a:txBody>
                    <a:bodyPr/>
                    <a:lstStyle/>
                    <a:p>
                      <a:pPr marL="0" marR="0" lvl="0" indent="0" algn="ctr" defTabSz="914400" rtl="1" eaLnBrk="1" fontAlgn="auto" latinLnBrk="0" hangingPunct="1">
                        <a:lnSpc>
                          <a:spcPct val="100000"/>
                        </a:lnSpc>
                        <a:spcBef>
                          <a:spcPts val="0"/>
                        </a:spcBef>
                        <a:spcAft>
                          <a:spcPts val="0"/>
                        </a:spcAft>
                        <a:buClrTx/>
                        <a:buSzTx/>
                        <a:buFontTx/>
                        <a:buNone/>
                        <a:tabLst/>
                        <a:defRPr/>
                      </a:pPr>
                      <a:r>
                        <a:rPr kumimoji="0" lang="ar-SA" sz="1500" b="0" i="0" u="none" strike="noStrike" cap="none" normalizeH="0" baseline="0" dirty="0">
                          <a:ln>
                            <a:noFill/>
                          </a:ln>
                          <a:solidFill>
                            <a:schemeClr val="tx1"/>
                          </a:solidFill>
                          <a:effectLst/>
                          <a:latin typeface="Arial" pitchFamily="34" charset="0"/>
                          <a:cs typeface="Traditional Arabic" pitchFamily="18" charset="-78"/>
                        </a:rPr>
                        <a:t>النشاط الإداري</a:t>
                      </a:r>
                      <a:endParaRPr kumimoji="0" lang="en-US" sz="1500" b="0" i="0" u="none" strike="noStrike" cap="none" normalizeH="0" baseline="0" dirty="0">
                        <a:ln>
                          <a:noFill/>
                        </a:ln>
                        <a:solidFill>
                          <a:schemeClr val="tx1"/>
                        </a:solidFill>
                        <a:effectLst/>
                        <a:latin typeface="Arial" pitchFamily="34" charset="0"/>
                        <a:cs typeface="Traditional Arabic" pitchFamily="18" charset="-78"/>
                      </a:endParaRPr>
                    </a:p>
                  </a:txBody>
                  <a:tcPr marL="91439" marR="91439">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rtl="1"/>
                      <a:r>
                        <a:rPr kumimoji="0" lang="ar-SA" sz="1500" b="0" i="0" u="none" strike="noStrike" cap="none" normalizeH="0" baseline="0" dirty="0">
                          <a:ln>
                            <a:noFill/>
                          </a:ln>
                          <a:solidFill>
                            <a:schemeClr val="tx1"/>
                          </a:solidFill>
                          <a:effectLst/>
                          <a:latin typeface="Arial" pitchFamily="34" charset="0"/>
                          <a:cs typeface="Traditional Arabic" pitchFamily="18" charset="-78"/>
                        </a:rPr>
                        <a:t>رمزه</a:t>
                      </a:r>
                      <a:endParaRPr lang="ar-SA" sz="1500" b="0" dirty="0"/>
                    </a:p>
                  </a:txBody>
                  <a:tcPr marL="91439" marR="91439">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 xmlns:a16="http://schemas.microsoft.com/office/drawing/2014/main" val="10000"/>
                  </a:ext>
                </a:extLst>
              </a:tr>
              <a:tr h="319253">
                <a:tc>
                  <a:txBody>
                    <a:bodyPr/>
                    <a:lstStyle/>
                    <a:p>
                      <a:pPr rtl="1"/>
                      <a:endParaRPr lang="ar-SA" sz="1300" b="0" dirty="0"/>
                    </a:p>
                  </a:txBody>
                  <a:tcPr marL="91439" marR="91439">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rtl="1"/>
                      <a:endParaRPr lang="ar-SA" sz="1300" b="0" dirty="0"/>
                    </a:p>
                  </a:txBody>
                  <a:tcPr marL="91439" marR="91439">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 xmlns:a16="http://schemas.microsoft.com/office/drawing/2014/main" val="10001"/>
                  </a:ext>
                </a:extLst>
              </a:tr>
            </a:tbl>
          </a:graphicData>
        </a:graphic>
      </p:graphicFrame>
      <p:graphicFrame>
        <p:nvGraphicFramePr>
          <p:cNvPr id="17" name="جدول 24">
            <a:extLst>
              <a:ext uri="{FF2B5EF4-FFF2-40B4-BE49-F238E27FC236}">
                <a16:creationId xmlns="" xmlns:a16="http://schemas.microsoft.com/office/drawing/2014/main" id="{A051A640-2401-446E-957B-4E62FFEC495E}"/>
              </a:ext>
            </a:extLst>
          </p:cNvPr>
          <p:cNvGraphicFramePr>
            <a:graphicFrameLocks noGrp="1"/>
          </p:cNvGraphicFramePr>
          <p:nvPr>
            <p:extLst>
              <p:ext uri="{D42A27DB-BD31-4B8C-83A1-F6EECF244321}">
                <p14:modId xmlns:p14="http://schemas.microsoft.com/office/powerpoint/2010/main" val="2570542432"/>
              </p:ext>
            </p:extLst>
          </p:nvPr>
        </p:nvGraphicFramePr>
        <p:xfrm>
          <a:off x="8518528" y="2890261"/>
          <a:ext cx="823913" cy="1868117"/>
        </p:xfrm>
        <a:graphic>
          <a:graphicData uri="http://schemas.openxmlformats.org/drawingml/2006/table">
            <a:tbl>
              <a:tblPr rtl="1" firstRow="1" bandRow="1">
                <a:tableStyleId>{5C22544A-7EE6-4342-B048-85BDC9FD1C3A}</a:tableStyleId>
              </a:tblPr>
              <a:tblGrid>
                <a:gridCol w="823913">
                  <a:extLst>
                    <a:ext uri="{9D8B030D-6E8A-4147-A177-3AD203B41FA5}">
                      <a16:colId xmlns="" xmlns:a16="http://schemas.microsoft.com/office/drawing/2014/main" val="20000"/>
                    </a:ext>
                  </a:extLst>
                </a:gridCol>
              </a:tblGrid>
              <a:tr h="725099">
                <a:tc>
                  <a:txBody>
                    <a:bodyPr/>
                    <a:lstStyle/>
                    <a:p>
                      <a:pPr marL="0" marR="0" lvl="0" indent="0" algn="ctr" defTabSz="914400" rtl="1" eaLnBrk="1" fontAlgn="auto" latinLnBrk="0" hangingPunct="1">
                        <a:lnSpc>
                          <a:spcPct val="100000"/>
                        </a:lnSpc>
                        <a:spcBef>
                          <a:spcPts val="0"/>
                        </a:spcBef>
                        <a:spcAft>
                          <a:spcPts val="0"/>
                        </a:spcAft>
                        <a:buClrTx/>
                        <a:buSzTx/>
                        <a:buFontTx/>
                        <a:buNone/>
                        <a:tabLst/>
                        <a:defRPr/>
                      </a:pPr>
                      <a:r>
                        <a:rPr kumimoji="0" lang="ar-SA" sz="1500" b="0" i="0" u="none" strike="noStrike" cap="none" normalizeH="0" baseline="0" dirty="0">
                          <a:ln>
                            <a:noFill/>
                          </a:ln>
                          <a:solidFill>
                            <a:schemeClr val="tx1"/>
                          </a:solidFill>
                          <a:effectLst/>
                          <a:latin typeface="Traditional Arabic" pitchFamily="18" charset="-78"/>
                          <a:cs typeface="Traditional Arabic" pitchFamily="18" charset="-78"/>
                        </a:rPr>
                        <a:t>اسم الوثيقة</a:t>
                      </a:r>
                      <a:endParaRPr kumimoji="0" lang="en-US" sz="1500" b="0" i="0" u="none" strike="noStrike" cap="none" normalizeH="0" baseline="0" dirty="0">
                        <a:ln>
                          <a:noFill/>
                        </a:ln>
                        <a:solidFill>
                          <a:schemeClr val="tx1"/>
                        </a:solidFill>
                        <a:effectLst/>
                        <a:latin typeface="Traditional Arabic" pitchFamily="18" charset="-78"/>
                        <a:cs typeface="Traditional Arabic" pitchFamily="18" charset="-78"/>
                      </a:endParaRPr>
                    </a:p>
                  </a:txBody>
                  <a:tcPr marL="91355" marR="91355" marT="45723" marB="4572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 xmlns:a16="http://schemas.microsoft.com/office/drawing/2014/main" val="10000"/>
                  </a:ext>
                </a:extLst>
              </a:tr>
              <a:tr h="375925">
                <a:tc>
                  <a:txBody>
                    <a:bodyPr/>
                    <a:lstStyle/>
                    <a:p>
                      <a:pPr rtl="1"/>
                      <a:endParaRPr lang="ar-SA" sz="1900" b="0"/>
                    </a:p>
                  </a:txBody>
                  <a:tcPr marL="91355" marR="91355" marT="45723" marB="4572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 xmlns:a16="http://schemas.microsoft.com/office/drawing/2014/main" val="10001"/>
                  </a:ext>
                </a:extLst>
              </a:tr>
              <a:tr h="375925">
                <a:tc>
                  <a:txBody>
                    <a:bodyPr/>
                    <a:lstStyle/>
                    <a:p>
                      <a:pPr rtl="1"/>
                      <a:endParaRPr lang="ar-SA" sz="1900" b="0" dirty="0"/>
                    </a:p>
                  </a:txBody>
                  <a:tcPr marL="91355" marR="91355" marT="45723" marB="4572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 xmlns:a16="http://schemas.microsoft.com/office/drawing/2014/main" val="10002"/>
                  </a:ext>
                </a:extLst>
              </a:tr>
              <a:tr h="375925">
                <a:tc>
                  <a:txBody>
                    <a:bodyPr/>
                    <a:lstStyle/>
                    <a:p>
                      <a:pPr rtl="1"/>
                      <a:endParaRPr lang="ar-SA" sz="1900" b="0" dirty="0"/>
                    </a:p>
                  </a:txBody>
                  <a:tcPr marL="91355" marR="91355" marT="45723" marB="4572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 xmlns:a16="http://schemas.microsoft.com/office/drawing/2014/main" val="10003"/>
                  </a:ext>
                </a:extLst>
              </a:tr>
            </a:tbl>
          </a:graphicData>
        </a:graphic>
      </p:graphicFrame>
      <p:graphicFrame>
        <p:nvGraphicFramePr>
          <p:cNvPr id="18" name="جدول 25">
            <a:extLst>
              <a:ext uri="{FF2B5EF4-FFF2-40B4-BE49-F238E27FC236}">
                <a16:creationId xmlns="" xmlns:a16="http://schemas.microsoft.com/office/drawing/2014/main" id="{E254709D-2CC9-4AD7-80B8-F43A3D1F34B2}"/>
              </a:ext>
            </a:extLst>
          </p:cNvPr>
          <p:cNvGraphicFramePr>
            <a:graphicFrameLocks noGrp="1"/>
          </p:cNvGraphicFramePr>
          <p:nvPr>
            <p:extLst>
              <p:ext uri="{D42A27DB-BD31-4B8C-83A1-F6EECF244321}">
                <p14:modId xmlns:p14="http://schemas.microsoft.com/office/powerpoint/2010/main" val="1701452725"/>
              </p:ext>
            </p:extLst>
          </p:nvPr>
        </p:nvGraphicFramePr>
        <p:xfrm>
          <a:off x="7439026" y="2890260"/>
          <a:ext cx="1054100" cy="1867897"/>
        </p:xfrm>
        <a:graphic>
          <a:graphicData uri="http://schemas.openxmlformats.org/drawingml/2006/table">
            <a:tbl>
              <a:tblPr rtl="1" firstRow="1" bandRow="1">
                <a:tableStyleId>{5C22544A-7EE6-4342-B048-85BDC9FD1C3A}</a:tableStyleId>
              </a:tblPr>
              <a:tblGrid>
                <a:gridCol w="1054100">
                  <a:extLst>
                    <a:ext uri="{9D8B030D-6E8A-4147-A177-3AD203B41FA5}">
                      <a16:colId xmlns="" xmlns:a16="http://schemas.microsoft.com/office/drawing/2014/main" val="20000"/>
                    </a:ext>
                  </a:extLst>
                </a:gridCol>
              </a:tblGrid>
              <a:tr h="724939">
                <a:tc>
                  <a:txBody>
                    <a:bodyPr/>
                    <a:lstStyle/>
                    <a:p>
                      <a:pPr marL="0" marR="0" lvl="0" indent="0" algn="ctr" defTabSz="914400" rtl="1" eaLnBrk="1" fontAlgn="auto" latinLnBrk="0" hangingPunct="1">
                        <a:lnSpc>
                          <a:spcPct val="100000"/>
                        </a:lnSpc>
                        <a:spcBef>
                          <a:spcPts val="0"/>
                        </a:spcBef>
                        <a:spcAft>
                          <a:spcPts val="0"/>
                        </a:spcAft>
                        <a:buClrTx/>
                        <a:buSzTx/>
                        <a:buFontTx/>
                        <a:buNone/>
                        <a:tabLst/>
                        <a:defRPr/>
                      </a:pPr>
                      <a:r>
                        <a:rPr kumimoji="0" lang="ar-SA" sz="1500" b="0" i="0" u="none" strike="noStrike" cap="none" normalizeH="0" baseline="0" dirty="0">
                          <a:ln>
                            <a:noFill/>
                          </a:ln>
                          <a:solidFill>
                            <a:schemeClr val="tx1"/>
                          </a:solidFill>
                          <a:effectLst/>
                          <a:latin typeface="Traditional Arabic" pitchFamily="18" charset="-78"/>
                          <a:cs typeface="Traditional Arabic" pitchFamily="18" charset="-78"/>
                        </a:rPr>
                        <a:t>وصف الوثيقة والغرض منها</a:t>
                      </a:r>
                      <a:endParaRPr kumimoji="0" lang="en-US" sz="1500" b="0" i="0" u="none" strike="noStrike" cap="none" normalizeH="0" baseline="0" dirty="0">
                        <a:ln>
                          <a:noFill/>
                        </a:ln>
                        <a:solidFill>
                          <a:schemeClr val="tx1"/>
                        </a:solidFill>
                        <a:effectLst/>
                        <a:latin typeface="Traditional Arabic" pitchFamily="18" charset="-78"/>
                        <a:cs typeface="Traditional Arabic" pitchFamily="18" charset="-78"/>
                      </a:endParaRPr>
                    </a:p>
                  </a:txBody>
                  <a:tcPr marL="91379" marR="91379" marT="45713" marB="4571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 xmlns:a16="http://schemas.microsoft.com/office/drawing/2014/main" val="10000"/>
                  </a:ext>
                </a:extLst>
              </a:tr>
              <a:tr h="375907">
                <a:tc>
                  <a:txBody>
                    <a:bodyPr/>
                    <a:lstStyle/>
                    <a:p>
                      <a:pPr rtl="1"/>
                      <a:endParaRPr lang="ar-SA" sz="1900" b="0"/>
                    </a:p>
                  </a:txBody>
                  <a:tcPr marL="91379" marR="91379" marT="45713" marB="4571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 xmlns:a16="http://schemas.microsoft.com/office/drawing/2014/main" val="10001"/>
                  </a:ext>
                </a:extLst>
              </a:tr>
              <a:tr h="375907">
                <a:tc>
                  <a:txBody>
                    <a:bodyPr/>
                    <a:lstStyle/>
                    <a:p>
                      <a:pPr rtl="1"/>
                      <a:endParaRPr lang="ar-SA" sz="1900" b="0"/>
                    </a:p>
                  </a:txBody>
                  <a:tcPr marL="91379" marR="91379" marT="45713" marB="4571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 xmlns:a16="http://schemas.microsoft.com/office/drawing/2014/main" val="10002"/>
                  </a:ext>
                </a:extLst>
              </a:tr>
              <a:tr h="375907">
                <a:tc>
                  <a:txBody>
                    <a:bodyPr/>
                    <a:lstStyle/>
                    <a:p>
                      <a:pPr rtl="1"/>
                      <a:endParaRPr lang="ar-SA" sz="1900" b="0" dirty="0"/>
                    </a:p>
                  </a:txBody>
                  <a:tcPr marL="91379" marR="91379" marT="45713" marB="4571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 xmlns:a16="http://schemas.microsoft.com/office/drawing/2014/main" val="10003"/>
                  </a:ext>
                </a:extLst>
              </a:tr>
            </a:tbl>
          </a:graphicData>
        </a:graphic>
      </p:graphicFrame>
      <p:graphicFrame>
        <p:nvGraphicFramePr>
          <p:cNvPr id="19" name="جدول 26">
            <a:extLst>
              <a:ext uri="{FF2B5EF4-FFF2-40B4-BE49-F238E27FC236}">
                <a16:creationId xmlns="" xmlns:a16="http://schemas.microsoft.com/office/drawing/2014/main" id="{F819C8DF-24AE-47F4-BEA9-796CA0A7BF84}"/>
              </a:ext>
            </a:extLst>
          </p:cNvPr>
          <p:cNvGraphicFramePr>
            <a:graphicFrameLocks noGrp="1"/>
          </p:cNvGraphicFramePr>
          <p:nvPr>
            <p:extLst>
              <p:ext uri="{D42A27DB-BD31-4B8C-83A1-F6EECF244321}">
                <p14:modId xmlns:p14="http://schemas.microsoft.com/office/powerpoint/2010/main" val="4172314290"/>
              </p:ext>
            </p:extLst>
          </p:nvPr>
        </p:nvGraphicFramePr>
        <p:xfrm>
          <a:off x="6791326" y="2890260"/>
          <a:ext cx="615951" cy="1867897"/>
        </p:xfrm>
        <a:graphic>
          <a:graphicData uri="http://schemas.openxmlformats.org/drawingml/2006/table">
            <a:tbl>
              <a:tblPr rtl="1" firstRow="1" bandRow="1">
                <a:tableStyleId>{5C22544A-7EE6-4342-B048-85BDC9FD1C3A}</a:tableStyleId>
              </a:tblPr>
              <a:tblGrid>
                <a:gridCol w="615951">
                  <a:extLst>
                    <a:ext uri="{9D8B030D-6E8A-4147-A177-3AD203B41FA5}">
                      <a16:colId xmlns="" xmlns:a16="http://schemas.microsoft.com/office/drawing/2014/main" val="20000"/>
                    </a:ext>
                  </a:extLst>
                </a:gridCol>
              </a:tblGrid>
              <a:tr h="724939">
                <a:tc>
                  <a:txBody>
                    <a:bodyPr/>
                    <a:lstStyle/>
                    <a:p>
                      <a:pPr marL="0" marR="0" lvl="0" indent="0" algn="ctr" defTabSz="914400" rtl="1" eaLnBrk="1" fontAlgn="auto" latinLnBrk="0" hangingPunct="1">
                        <a:lnSpc>
                          <a:spcPct val="100000"/>
                        </a:lnSpc>
                        <a:spcBef>
                          <a:spcPts val="0"/>
                        </a:spcBef>
                        <a:spcAft>
                          <a:spcPts val="0"/>
                        </a:spcAft>
                        <a:buClrTx/>
                        <a:buSzTx/>
                        <a:buFontTx/>
                        <a:buNone/>
                        <a:tabLst/>
                        <a:defRPr/>
                      </a:pPr>
                      <a:r>
                        <a:rPr kumimoji="0" lang="ar-SA" sz="1500" b="0" i="0" u="none" strike="noStrike" cap="none" normalizeH="0" baseline="0" dirty="0">
                          <a:ln>
                            <a:noFill/>
                          </a:ln>
                          <a:solidFill>
                            <a:schemeClr val="tx1"/>
                          </a:solidFill>
                          <a:effectLst/>
                          <a:latin typeface="Traditional Arabic" pitchFamily="18" charset="-78"/>
                          <a:cs typeface="Traditional Arabic" pitchFamily="18" charset="-78"/>
                        </a:rPr>
                        <a:t>وعاء الوثيقة</a:t>
                      </a:r>
                      <a:endParaRPr kumimoji="0" lang="en-US" sz="1500" b="0" i="0" u="none" strike="noStrike" cap="none" normalizeH="0" baseline="0" dirty="0">
                        <a:ln>
                          <a:noFill/>
                        </a:ln>
                        <a:solidFill>
                          <a:schemeClr val="tx1"/>
                        </a:solidFill>
                        <a:effectLst/>
                        <a:latin typeface="Traditional Arabic" pitchFamily="18" charset="-78"/>
                        <a:cs typeface="Traditional Arabic" pitchFamily="18" charset="-78"/>
                      </a:endParaRPr>
                    </a:p>
                  </a:txBody>
                  <a:tcPr marL="91392" marR="91392" marT="45713" marB="4571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 xmlns:a16="http://schemas.microsoft.com/office/drawing/2014/main" val="10000"/>
                  </a:ext>
                </a:extLst>
              </a:tr>
              <a:tr h="375907">
                <a:tc>
                  <a:txBody>
                    <a:bodyPr/>
                    <a:lstStyle/>
                    <a:p>
                      <a:pPr rtl="1"/>
                      <a:endParaRPr lang="ar-SA" sz="1900" b="0"/>
                    </a:p>
                  </a:txBody>
                  <a:tcPr marL="91392" marR="91392" marT="45713" marB="4571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 xmlns:a16="http://schemas.microsoft.com/office/drawing/2014/main" val="10001"/>
                  </a:ext>
                </a:extLst>
              </a:tr>
              <a:tr h="375907">
                <a:tc>
                  <a:txBody>
                    <a:bodyPr/>
                    <a:lstStyle/>
                    <a:p>
                      <a:pPr rtl="1"/>
                      <a:endParaRPr lang="ar-SA" sz="1900" b="0"/>
                    </a:p>
                  </a:txBody>
                  <a:tcPr marL="91392" marR="91392" marT="45713" marB="4571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 xmlns:a16="http://schemas.microsoft.com/office/drawing/2014/main" val="10002"/>
                  </a:ext>
                </a:extLst>
              </a:tr>
              <a:tr h="375907">
                <a:tc>
                  <a:txBody>
                    <a:bodyPr/>
                    <a:lstStyle/>
                    <a:p>
                      <a:pPr rtl="1"/>
                      <a:endParaRPr lang="ar-SA" sz="1900" b="0" dirty="0"/>
                    </a:p>
                  </a:txBody>
                  <a:tcPr marL="91392" marR="91392" marT="45713" marB="4571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 xmlns:a16="http://schemas.microsoft.com/office/drawing/2014/main" val="10003"/>
                  </a:ext>
                </a:extLst>
              </a:tr>
            </a:tbl>
          </a:graphicData>
        </a:graphic>
      </p:graphicFrame>
      <p:graphicFrame>
        <p:nvGraphicFramePr>
          <p:cNvPr id="20" name="جدول 27">
            <a:extLst>
              <a:ext uri="{FF2B5EF4-FFF2-40B4-BE49-F238E27FC236}">
                <a16:creationId xmlns="" xmlns:a16="http://schemas.microsoft.com/office/drawing/2014/main" id="{51881F63-A4A6-4608-848D-83A59B173637}"/>
              </a:ext>
            </a:extLst>
          </p:cNvPr>
          <p:cNvGraphicFramePr>
            <a:graphicFrameLocks noGrp="1"/>
          </p:cNvGraphicFramePr>
          <p:nvPr>
            <p:extLst>
              <p:ext uri="{D42A27DB-BD31-4B8C-83A1-F6EECF244321}">
                <p14:modId xmlns:p14="http://schemas.microsoft.com/office/powerpoint/2010/main" val="680370870"/>
              </p:ext>
            </p:extLst>
          </p:nvPr>
        </p:nvGraphicFramePr>
        <p:xfrm>
          <a:off x="6070602" y="2890260"/>
          <a:ext cx="657225" cy="1867897"/>
        </p:xfrm>
        <a:graphic>
          <a:graphicData uri="http://schemas.openxmlformats.org/drawingml/2006/table">
            <a:tbl>
              <a:tblPr rtl="1" firstRow="1" bandRow="1">
                <a:tableStyleId>{5C22544A-7EE6-4342-B048-85BDC9FD1C3A}</a:tableStyleId>
              </a:tblPr>
              <a:tblGrid>
                <a:gridCol w="657225">
                  <a:extLst>
                    <a:ext uri="{9D8B030D-6E8A-4147-A177-3AD203B41FA5}">
                      <a16:colId xmlns="" xmlns:a16="http://schemas.microsoft.com/office/drawing/2014/main" val="20000"/>
                    </a:ext>
                  </a:extLst>
                </a:gridCol>
              </a:tblGrid>
              <a:tr h="724939">
                <a:tc>
                  <a:txBody>
                    <a:bodyPr/>
                    <a:lstStyle/>
                    <a:p>
                      <a:pPr marL="0" marR="0" lvl="0" indent="0" algn="ctr" defTabSz="914400" rtl="1" eaLnBrk="1" fontAlgn="auto" latinLnBrk="0" hangingPunct="1">
                        <a:lnSpc>
                          <a:spcPct val="100000"/>
                        </a:lnSpc>
                        <a:spcBef>
                          <a:spcPts val="0"/>
                        </a:spcBef>
                        <a:spcAft>
                          <a:spcPts val="0"/>
                        </a:spcAft>
                        <a:buClrTx/>
                        <a:buSzTx/>
                        <a:buFontTx/>
                        <a:buNone/>
                        <a:tabLst/>
                        <a:defRPr/>
                      </a:pPr>
                      <a:r>
                        <a:rPr kumimoji="0" lang="ar-SA" sz="1500" b="0" i="0" u="none" strike="noStrike" cap="none" normalizeH="0" baseline="0" dirty="0">
                          <a:ln>
                            <a:noFill/>
                          </a:ln>
                          <a:solidFill>
                            <a:schemeClr val="tx1"/>
                          </a:solidFill>
                          <a:effectLst/>
                          <a:latin typeface="Traditional Arabic" pitchFamily="18" charset="-78"/>
                          <a:cs typeface="Traditional Arabic" pitchFamily="18" charset="-78"/>
                        </a:rPr>
                        <a:t>فئة  الحفظ</a:t>
                      </a:r>
                      <a:endParaRPr kumimoji="0" lang="en-US" sz="1500" b="0" i="0" u="none" strike="noStrike" cap="none" normalizeH="0" baseline="0" dirty="0">
                        <a:ln>
                          <a:noFill/>
                        </a:ln>
                        <a:solidFill>
                          <a:schemeClr val="tx1"/>
                        </a:solidFill>
                        <a:effectLst/>
                        <a:latin typeface="Traditional Arabic" pitchFamily="18" charset="-78"/>
                        <a:cs typeface="Traditional Arabic" pitchFamily="18" charset="-78"/>
                      </a:endParaRPr>
                    </a:p>
                  </a:txBody>
                  <a:tcPr marL="91339" marR="91339" marT="45713" marB="4571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 xmlns:a16="http://schemas.microsoft.com/office/drawing/2014/main" val="10000"/>
                  </a:ext>
                </a:extLst>
              </a:tr>
              <a:tr h="375907">
                <a:tc>
                  <a:txBody>
                    <a:bodyPr/>
                    <a:lstStyle/>
                    <a:p>
                      <a:pPr rtl="1"/>
                      <a:endParaRPr lang="ar-SA" sz="1900" b="0"/>
                    </a:p>
                  </a:txBody>
                  <a:tcPr marL="91339" marR="91339" marT="45713" marB="4571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 xmlns:a16="http://schemas.microsoft.com/office/drawing/2014/main" val="10001"/>
                  </a:ext>
                </a:extLst>
              </a:tr>
              <a:tr h="375907">
                <a:tc>
                  <a:txBody>
                    <a:bodyPr/>
                    <a:lstStyle/>
                    <a:p>
                      <a:pPr rtl="1"/>
                      <a:endParaRPr lang="ar-SA" sz="1900" b="0"/>
                    </a:p>
                  </a:txBody>
                  <a:tcPr marL="91339" marR="91339" marT="45713" marB="4571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 xmlns:a16="http://schemas.microsoft.com/office/drawing/2014/main" val="10002"/>
                  </a:ext>
                </a:extLst>
              </a:tr>
              <a:tr h="375907">
                <a:tc>
                  <a:txBody>
                    <a:bodyPr/>
                    <a:lstStyle/>
                    <a:p>
                      <a:pPr rtl="1"/>
                      <a:endParaRPr lang="ar-SA" sz="1900" b="0" dirty="0"/>
                    </a:p>
                  </a:txBody>
                  <a:tcPr marL="91339" marR="91339" marT="45713" marB="4571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 xmlns:a16="http://schemas.microsoft.com/office/drawing/2014/main" val="10003"/>
                  </a:ext>
                </a:extLst>
              </a:tr>
            </a:tbl>
          </a:graphicData>
        </a:graphic>
      </p:graphicFrame>
      <p:graphicFrame>
        <p:nvGraphicFramePr>
          <p:cNvPr id="21" name="جدول 28">
            <a:extLst>
              <a:ext uri="{FF2B5EF4-FFF2-40B4-BE49-F238E27FC236}">
                <a16:creationId xmlns="" xmlns:a16="http://schemas.microsoft.com/office/drawing/2014/main" id="{1F07EDE8-E49B-45BF-B425-B2415113E3D4}"/>
              </a:ext>
            </a:extLst>
          </p:cNvPr>
          <p:cNvGraphicFramePr>
            <a:graphicFrameLocks noGrp="1"/>
          </p:cNvGraphicFramePr>
          <p:nvPr>
            <p:extLst>
              <p:ext uri="{D42A27DB-BD31-4B8C-83A1-F6EECF244321}">
                <p14:modId xmlns:p14="http://schemas.microsoft.com/office/powerpoint/2010/main" val="3548283273"/>
              </p:ext>
            </p:extLst>
          </p:nvPr>
        </p:nvGraphicFramePr>
        <p:xfrm>
          <a:off x="5349875" y="2890260"/>
          <a:ext cx="681039" cy="1867897"/>
        </p:xfrm>
        <a:graphic>
          <a:graphicData uri="http://schemas.openxmlformats.org/drawingml/2006/table">
            <a:tbl>
              <a:tblPr rtl="1" firstRow="1" bandRow="1">
                <a:tableStyleId>{5C22544A-7EE6-4342-B048-85BDC9FD1C3A}</a:tableStyleId>
              </a:tblPr>
              <a:tblGrid>
                <a:gridCol w="681039">
                  <a:extLst>
                    <a:ext uri="{9D8B030D-6E8A-4147-A177-3AD203B41FA5}">
                      <a16:colId xmlns="" xmlns:a16="http://schemas.microsoft.com/office/drawing/2014/main" val="20000"/>
                    </a:ext>
                  </a:extLst>
                </a:gridCol>
              </a:tblGrid>
              <a:tr h="724939">
                <a:tc>
                  <a:txBody>
                    <a:bodyPr/>
                    <a:lstStyle/>
                    <a:p>
                      <a:pPr marL="0" marR="0" lvl="0" indent="0" algn="ctr" defTabSz="914400" rtl="1" eaLnBrk="1" fontAlgn="auto" latinLnBrk="0" hangingPunct="1">
                        <a:lnSpc>
                          <a:spcPct val="100000"/>
                        </a:lnSpc>
                        <a:spcBef>
                          <a:spcPts val="0"/>
                        </a:spcBef>
                        <a:spcAft>
                          <a:spcPts val="0"/>
                        </a:spcAft>
                        <a:buClrTx/>
                        <a:buSzTx/>
                        <a:buFontTx/>
                        <a:buNone/>
                        <a:tabLst/>
                        <a:defRPr/>
                      </a:pPr>
                      <a:r>
                        <a:rPr kumimoji="0" lang="ar-SA" sz="1500" b="0" i="0" u="none" strike="noStrike" cap="none" normalizeH="0" baseline="0" dirty="0">
                          <a:ln>
                            <a:noFill/>
                          </a:ln>
                          <a:solidFill>
                            <a:schemeClr val="tx1"/>
                          </a:solidFill>
                          <a:effectLst/>
                          <a:latin typeface="Traditional Arabic" pitchFamily="18" charset="-78"/>
                          <a:cs typeface="Traditional Arabic" pitchFamily="18" charset="-78"/>
                        </a:rPr>
                        <a:t>مكان الحفظ</a:t>
                      </a:r>
                      <a:endParaRPr kumimoji="0" lang="en-US" sz="1500" b="0" i="0" u="none" strike="noStrike" cap="none" normalizeH="0" baseline="0" dirty="0">
                        <a:ln>
                          <a:noFill/>
                        </a:ln>
                        <a:solidFill>
                          <a:schemeClr val="tx1"/>
                        </a:solidFill>
                        <a:effectLst/>
                        <a:latin typeface="Traditional Arabic" pitchFamily="18" charset="-78"/>
                        <a:cs typeface="Traditional Arabic" pitchFamily="18" charset="-78"/>
                      </a:endParaRPr>
                    </a:p>
                  </a:txBody>
                  <a:tcPr marL="91475" marR="91475" marT="45713" marB="4571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 xmlns:a16="http://schemas.microsoft.com/office/drawing/2014/main" val="10000"/>
                  </a:ext>
                </a:extLst>
              </a:tr>
              <a:tr h="375907">
                <a:tc>
                  <a:txBody>
                    <a:bodyPr/>
                    <a:lstStyle/>
                    <a:p>
                      <a:pPr rtl="1"/>
                      <a:endParaRPr lang="ar-SA" sz="1900" b="0"/>
                    </a:p>
                  </a:txBody>
                  <a:tcPr marL="91475" marR="91475" marT="45713" marB="4571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 xmlns:a16="http://schemas.microsoft.com/office/drawing/2014/main" val="10001"/>
                  </a:ext>
                </a:extLst>
              </a:tr>
              <a:tr h="375907">
                <a:tc>
                  <a:txBody>
                    <a:bodyPr/>
                    <a:lstStyle/>
                    <a:p>
                      <a:pPr rtl="1"/>
                      <a:endParaRPr lang="ar-SA" sz="1900" b="0"/>
                    </a:p>
                  </a:txBody>
                  <a:tcPr marL="91475" marR="91475" marT="45713" marB="4571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 xmlns:a16="http://schemas.microsoft.com/office/drawing/2014/main" val="10002"/>
                  </a:ext>
                </a:extLst>
              </a:tr>
              <a:tr h="375907">
                <a:tc>
                  <a:txBody>
                    <a:bodyPr/>
                    <a:lstStyle/>
                    <a:p>
                      <a:pPr rtl="1"/>
                      <a:endParaRPr lang="ar-SA" sz="1900" b="0" dirty="0"/>
                    </a:p>
                  </a:txBody>
                  <a:tcPr marL="91475" marR="91475" marT="45713" marB="4571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 xmlns:a16="http://schemas.microsoft.com/office/drawing/2014/main" val="10003"/>
                  </a:ext>
                </a:extLst>
              </a:tr>
            </a:tbl>
          </a:graphicData>
        </a:graphic>
      </p:graphicFrame>
      <p:graphicFrame>
        <p:nvGraphicFramePr>
          <p:cNvPr id="22" name="جدول 29">
            <a:extLst>
              <a:ext uri="{FF2B5EF4-FFF2-40B4-BE49-F238E27FC236}">
                <a16:creationId xmlns="" xmlns:a16="http://schemas.microsoft.com/office/drawing/2014/main" id="{898A386E-3ED2-45FB-BF51-6DEFC1A62A4B}"/>
              </a:ext>
            </a:extLst>
          </p:cNvPr>
          <p:cNvGraphicFramePr>
            <a:graphicFrameLocks noGrp="1"/>
          </p:cNvGraphicFramePr>
          <p:nvPr>
            <p:extLst>
              <p:ext uri="{D42A27DB-BD31-4B8C-83A1-F6EECF244321}">
                <p14:modId xmlns:p14="http://schemas.microsoft.com/office/powerpoint/2010/main" val="2076813921"/>
              </p:ext>
            </p:extLst>
          </p:nvPr>
        </p:nvGraphicFramePr>
        <p:xfrm>
          <a:off x="4557715" y="2890260"/>
          <a:ext cx="752475" cy="1867897"/>
        </p:xfrm>
        <a:graphic>
          <a:graphicData uri="http://schemas.openxmlformats.org/drawingml/2006/table">
            <a:tbl>
              <a:tblPr rtl="1" firstRow="1" bandRow="1">
                <a:tableStyleId>{5C22544A-7EE6-4342-B048-85BDC9FD1C3A}</a:tableStyleId>
              </a:tblPr>
              <a:tblGrid>
                <a:gridCol w="752475">
                  <a:extLst>
                    <a:ext uri="{9D8B030D-6E8A-4147-A177-3AD203B41FA5}">
                      <a16:colId xmlns="" xmlns:a16="http://schemas.microsoft.com/office/drawing/2014/main" val="20000"/>
                    </a:ext>
                  </a:extLst>
                </a:gridCol>
              </a:tblGrid>
              <a:tr h="724939">
                <a:tc>
                  <a:txBody>
                    <a:bodyPr/>
                    <a:lstStyle/>
                    <a:p>
                      <a:pPr marL="0" marR="0" lvl="0" indent="0" algn="ctr" defTabSz="914400" rtl="1" eaLnBrk="1" fontAlgn="auto" latinLnBrk="0" hangingPunct="1">
                        <a:lnSpc>
                          <a:spcPct val="100000"/>
                        </a:lnSpc>
                        <a:spcBef>
                          <a:spcPts val="0"/>
                        </a:spcBef>
                        <a:spcAft>
                          <a:spcPts val="0"/>
                        </a:spcAft>
                        <a:buClrTx/>
                        <a:buSzTx/>
                        <a:buFontTx/>
                        <a:buNone/>
                        <a:tabLst/>
                        <a:defRPr/>
                      </a:pPr>
                      <a:r>
                        <a:rPr kumimoji="0" lang="ar-SA" sz="1500" b="0" i="0" u="none" strike="noStrike" cap="none" normalizeH="0" baseline="0" dirty="0">
                          <a:ln>
                            <a:noFill/>
                          </a:ln>
                          <a:solidFill>
                            <a:schemeClr val="tx1"/>
                          </a:solidFill>
                          <a:effectLst/>
                          <a:latin typeface="Traditional Arabic" pitchFamily="18" charset="-78"/>
                          <a:cs typeface="Traditional Arabic" pitchFamily="18" charset="-78"/>
                        </a:rPr>
                        <a:t>بداية </a:t>
                      </a:r>
                    </a:p>
                    <a:p>
                      <a:pPr marL="0" marR="0" lvl="0" indent="0" algn="ctr" defTabSz="914400" rtl="1" eaLnBrk="1" fontAlgn="auto" latinLnBrk="0" hangingPunct="1">
                        <a:lnSpc>
                          <a:spcPct val="100000"/>
                        </a:lnSpc>
                        <a:spcBef>
                          <a:spcPts val="0"/>
                        </a:spcBef>
                        <a:spcAft>
                          <a:spcPts val="0"/>
                        </a:spcAft>
                        <a:buClrTx/>
                        <a:buSzTx/>
                        <a:buFontTx/>
                        <a:buNone/>
                        <a:tabLst/>
                        <a:defRPr/>
                      </a:pPr>
                      <a:r>
                        <a:rPr kumimoji="0" lang="ar-SA" sz="1500" b="0" i="0" u="none" strike="noStrike" cap="none" normalizeH="0" baseline="0" dirty="0">
                          <a:ln>
                            <a:noFill/>
                          </a:ln>
                          <a:solidFill>
                            <a:schemeClr val="tx1"/>
                          </a:solidFill>
                          <a:effectLst/>
                          <a:latin typeface="Traditional Arabic" pitchFamily="18" charset="-78"/>
                          <a:cs typeface="Traditional Arabic" pitchFamily="18" charset="-78"/>
                        </a:rPr>
                        <a:t>الحفظ</a:t>
                      </a:r>
                      <a:endParaRPr kumimoji="0" lang="en-US" sz="1500" b="0" i="0" u="none" strike="noStrike" cap="none" normalizeH="0" baseline="0" dirty="0">
                        <a:ln>
                          <a:noFill/>
                        </a:ln>
                        <a:solidFill>
                          <a:schemeClr val="tx1"/>
                        </a:solidFill>
                        <a:effectLst/>
                        <a:latin typeface="Traditional Arabic" pitchFamily="18" charset="-78"/>
                        <a:cs typeface="Traditional Arabic" pitchFamily="18" charset="-78"/>
                      </a:endParaRPr>
                    </a:p>
                  </a:txBody>
                  <a:tcPr marL="91471" marR="91471" marT="45713" marB="4571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 xmlns:a16="http://schemas.microsoft.com/office/drawing/2014/main" val="10000"/>
                  </a:ext>
                </a:extLst>
              </a:tr>
              <a:tr h="375907">
                <a:tc>
                  <a:txBody>
                    <a:bodyPr/>
                    <a:lstStyle/>
                    <a:p>
                      <a:pPr rtl="1"/>
                      <a:endParaRPr lang="ar-SA" sz="1900" b="0" dirty="0"/>
                    </a:p>
                  </a:txBody>
                  <a:tcPr marL="91471" marR="91471" marT="45713" marB="4571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 xmlns:a16="http://schemas.microsoft.com/office/drawing/2014/main" val="10001"/>
                  </a:ext>
                </a:extLst>
              </a:tr>
              <a:tr h="375907">
                <a:tc>
                  <a:txBody>
                    <a:bodyPr/>
                    <a:lstStyle/>
                    <a:p>
                      <a:pPr rtl="1"/>
                      <a:endParaRPr lang="ar-SA" sz="1900" b="0"/>
                    </a:p>
                  </a:txBody>
                  <a:tcPr marL="91471" marR="91471" marT="45713" marB="4571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 xmlns:a16="http://schemas.microsoft.com/office/drawing/2014/main" val="10002"/>
                  </a:ext>
                </a:extLst>
              </a:tr>
              <a:tr h="375907">
                <a:tc>
                  <a:txBody>
                    <a:bodyPr/>
                    <a:lstStyle/>
                    <a:p>
                      <a:pPr rtl="1"/>
                      <a:endParaRPr lang="ar-SA" sz="1900" b="0" dirty="0"/>
                    </a:p>
                  </a:txBody>
                  <a:tcPr marL="91471" marR="91471" marT="45713" marB="4571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 xmlns:a16="http://schemas.microsoft.com/office/drawing/2014/main" val="10003"/>
                  </a:ext>
                </a:extLst>
              </a:tr>
            </a:tbl>
          </a:graphicData>
        </a:graphic>
      </p:graphicFrame>
      <p:graphicFrame>
        <p:nvGraphicFramePr>
          <p:cNvPr id="23" name="جدول 30">
            <a:extLst>
              <a:ext uri="{FF2B5EF4-FFF2-40B4-BE49-F238E27FC236}">
                <a16:creationId xmlns="" xmlns:a16="http://schemas.microsoft.com/office/drawing/2014/main" id="{6FC846BF-56D2-488F-BDD9-86D48839DE59}"/>
              </a:ext>
            </a:extLst>
          </p:cNvPr>
          <p:cNvGraphicFramePr>
            <a:graphicFrameLocks noGrp="1"/>
          </p:cNvGraphicFramePr>
          <p:nvPr>
            <p:extLst>
              <p:ext uri="{D42A27DB-BD31-4B8C-83A1-F6EECF244321}">
                <p14:modId xmlns:p14="http://schemas.microsoft.com/office/powerpoint/2010/main" val="272916056"/>
              </p:ext>
            </p:extLst>
          </p:nvPr>
        </p:nvGraphicFramePr>
        <p:xfrm>
          <a:off x="2397124" y="2890259"/>
          <a:ext cx="2120902" cy="1867900"/>
        </p:xfrm>
        <a:graphic>
          <a:graphicData uri="http://schemas.openxmlformats.org/drawingml/2006/table">
            <a:tbl>
              <a:tblPr rtl="1" firstRow="1" bandRow="1">
                <a:tableStyleId>{5C22544A-7EE6-4342-B048-85BDC9FD1C3A}</a:tableStyleId>
              </a:tblPr>
              <a:tblGrid>
                <a:gridCol w="1060451">
                  <a:extLst>
                    <a:ext uri="{9D8B030D-6E8A-4147-A177-3AD203B41FA5}">
                      <a16:colId xmlns="" xmlns:a16="http://schemas.microsoft.com/office/drawing/2014/main" val="20000"/>
                    </a:ext>
                  </a:extLst>
                </a:gridCol>
                <a:gridCol w="1060451">
                  <a:extLst>
                    <a:ext uri="{9D8B030D-6E8A-4147-A177-3AD203B41FA5}">
                      <a16:colId xmlns="" xmlns:a16="http://schemas.microsoft.com/office/drawing/2014/main" val="20001"/>
                    </a:ext>
                  </a:extLst>
                </a:gridCol>
              </a:tblGrid>
              <a:tr h="362471">
                <a:tc gridSpan="2">
                  <a:txBody>
                    <a:bodyPr/>
                    <a:lstStyle/>
                    <a:p>
                      <a:pPr marL="0" marR="0" lvl="0" indent="0" algn="ctr" defTabSz="914400" rtl="1" eaLnBrk="1" fontAlgn="auto" latinLnBrk="0" hangingPunct="1">
                        <a:lnSpc>
                          <a:spcPct val="100000"/>
                        </a:lnSpc>
                        <a:spcBef>
                          <a:spcPts val="0"/>
                        </a:spcBef>
                        <a:spcAft>
                          <a:spcPts val="0"/>
                        </a:spcAft>
                        <a:buClrTx/>
                        <a:buSzTx/>
                        <a:buFontTx/>
                        <a:buNone/>
                        <a:tabLst/>
                        <a:defRPr/>
                      </a:pPr>
                      <a:r>
                        <a:rPr kumimoji="0" lang="ar-SA" sz="1500" b="0" i="0" u="none" strike="noStrike" cap="none" normalizeH="0" baseline="0" dirty="0">
                          <a:ln>
                            <a:noFill/>
                          </a:ln>
                          <a:solidFill>
                            <a:schemeClr val="tx1"/>
                          </a:solidFill>
                          <a:effectLst/>
                          <a:latin typeface="Traditional Arabic" pitchFamily="18" charset="-78"/>
                          <a:cs typeface="Traditional Arabic" pitchFamily="18" charset="-78"/>
                        </a:rPr>
                        <a:t>مدة الحفظ في الجهاز للوثائق النشطة</a:t>
                      </a:r>
                      <a:endParaRPr kumimoji="0" lang="en-US" sz="1500" b="0" i="0" u="none" strike="noStrike" cap="none" normalizeH="0" baseline="0" dirty="0">
                        <a:ln>
                          <a:noFill/>
                        </a:ln>
                        <a:solidFill>
                          <a:schemeClr val="tx1"/>
                        </a:solidFill>
                        <a:effectLst/>
                        <a:latin typeface="Traditional Arabic" pitchFamily="18" charset="-78"/>
                        <a:cs typeface="Traditional Arabic" pitchFamily="18" charset="-78"/>
                      </a:endParaRPr>
                    </a:p>
                  </a:txBody>
                  <a:tcPr marL="91463" marR="91463" marT="45713" marB="4571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pPr rtl="1"/>
                      <a:endParaRPr lang="ar-SA"/>
                    </a:p>
                  </a:txBody>
                  <a:tcPr/>
                </a:tc>
                <a:extLst>
                  <a:ext uri="{0D108BD9-81ED-4DB2-BD59-A6C34878D82A}">
                    <a16:rowId xmlns="" xmlns:a16="http://schemas.microsoft.com/office/drawing/2014/main" val="10000"/>
                  </a:ext>
                </a:extLst>
              </a:tr>
              <a:tr h="362471">
                <a:tc>
                  <a:txBody>
                    <a:bodyPr/>
                    <a:lstStyle/>
                    <a:p>
                      <a:pPr marL="0" marR="0" lvl="0" indent="0" algn="ctr" defTabSz="914400" rtl="1" eaLnBrk="1" fontAlgn="auto" latinLnBrk="0" hangingPunct="1">
                        <a:lnSpc>
                          <a:spcPct val="100000"/>
                        </a:lnSpc>
                        <a:spcBef>
                          <a:spcPts val="0"/>
                        </a:spcBef>
                        <a:spcAft>
                          <a:spcPts val="0"/>
                        </a:spcAft>
                        <a:buClrTx/>
                        <a:buSzTx/>
                        <a:buFontTx/>
                        <a:buNone/>
                        <a:tabLst/>
                        <a:defRPr/>
                      </a:pPr>
                      <a:r>
                        <a:rPr kumimoji="0" lang="ar-SA" sz="1500" b="0" i="0" u="none" strike="noStrike" cap="none" normalizeH="0" baseline="0" dirty="0">
                          <a:ln>
                            <a:noFill/>
                          </a:ln>
                          <a:solidFill>
                            <a:schemeClr val="tx1"/>
                          </a:solidFill>
                          <a:effectLst/>
                          <a:latin typeface="Traditional Arabic" pitchFamily="18" charset="-78"/>
                          <a:cs typeface="Traditional Arabic" pitchFamily="18" charset="-78"/>
                        </a:rPr>
                        <a:t>الوحدة</a:t>
                      </a:r>
                      <a:endParaRPr kumimoji="0" lang="en-US" sz="1500" b="0" i="0" u="none" strike="noStrike" cap="none" normalizeH="0" baseline="0" dirty="0">
                        <a:ln>
                          <a:noFill/>
                        </a:ln>
                        <a:solidFill>
                          <a:schemeClr val="tx1"/>
                        </a:solidFill>
                        <a:effectLst/>
                        <a:latin typeface="Traditional Arabic" pitchFamily="18" charset="-78"/>
                        <a:cs typeface="Traditional Arabic" pitchFamily="18" charset="-78"/>
                      </a:endParaRPr>
                    </a:p>
                  </a:txBody>
                  <a:tcPr marL="91463" marR="91463" marT="45713" marB="4571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4400" rtl="1" eaLnBrk="1" fontAlgn="auto" latinLnBrk="0" hangingPunct="1">
                        <a:lnSpc>
                          <a:spcPct val="100000"/>
                        </a:lnSpc>
                        <a:spcBef>
                          <a:spcPts val="0"/>
                        </a:spcBef>
                        <a:spcAft>
                          <a:spcPts val="0"/>
                        </a:spcAft>
                        <a:buClrTx/>
                        <a:buSzTx/>
                        <a:buFontTx/>
                        <a:buNone/>
                        <a:tabLst/>
                        <a:defRPr/>
                      </a:pPr>
                      <a:r>
                        <a:rPr kumimoji="0" lang="ar-SA" sz="1500" b="0" i="0" u="none" strike="noStrike" cap="none" normalizeH="0" baseline="0" dirty="0">
                          <a:ln>
                            <a:noFill/>
                          </a:ln>
                          <a:solidFill>
                            <a:schemeClr val="tx1"/>
                          </a:solidFill>
                          <a:effectLst/>
                          <a:latin typeface="Traditional Arabic" pitchFamily="18" charset="-78"/>
                          <a:cs typeface="Traditional Arabic" pitchFamily="18" charset="-78"/>
                        </a:rPr>
                        <a:t>المركز</a:t>
                      </a:r>
                      <a:endParaRPr kumimoji="0" lang="en-US" sz="1500" b="0" i="0" u="none" strike="noStrike" cap="none" normalizeH="0" baseline="0" dirty="0">
                        <a:ln>
                          <a:noFill/>
                        </a:ln>
                        <a:solidFill>
                          <a:schemeClr val="tx1"/>
                        </a:solidFill>
                        <a:effectLst/>
                        <a:latin typeface="Traditional Arabic" pitchFamily="18" charset="-78"/>
                        <a:cs typeface="Traditional Arabic" pitchFamily="18" charset="-78"/>
                      </a:endParaRPr>
                    </a:p>
                  </a:txBody>
                  <a:tcPr marL="91463" marR="91463" marT="45713" marB="4571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 xmlns:a16="http://schemas.microsoft.com/office/drawing/2014/main" val="10001"/>
                  </a:ext>
                </a:extLst>
              </a:tr>
              <a:tr h="375907">
                <a:tc gridSpan="2">
                  <a:txBody>
                    <a:bodyPr/>
                    <a:lstStyle/>
                    <a:p>
                      <a:pPr rtl="1"/>
                      <a:endParaRPr lang="ar-SA" sz="1900" b="0" dirty="0"/>
                    </a:p>
                  </a:txBody>
                  <a:tcPr marL="91463" marR="91463" marT="45713" marB="4571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pPr rtl="1"/>
                      <a:endParaRPr lang="ar-SA"/>
                    </a:p>
                  </a:txBody>
                  <a:tcPr/>
                </a:tc>
                <a:extLst>
                  <a:ext uri="{0D108BD9-81ED-4DB2-BD59-A6C34878D82A}">
                    <a16:rowId xmlns="" xmlns:a16="http://schemas.microsoft.com/office/drawing/2014/main" val="10002"/>
                  </a:ext>
                </a:extLst>
              </a:tr>
              <a:tr h="375907">
                <a:tc gridSpan="2">
                  <a:txBody>
                    <a:bodyPr/>
                    <a:lstStyle/>
                    <a:p>
                      <a:pPr rtl="1"/>
                      <a:endParaRPr lang="ar-SA" sz="1900" b="0"/>
                    </a:p>
                  </a:txBody>
                  <a:tcPr marL="91463" marR="91463" marT="45713" marB="4571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pPr rtl="1"/>
                      <a:endParaRPr lang="ar-SA"/>
                    </a:p>
                  </a:txBody>
                  <a:tcPr/>
                </a:tc>
                <a:extLst>
                  <a:ext uri="{0D108BD9-81ED-4DB2-BD59-A6C34878D82A}">
                    <a16:rowId xmlns="" xmlns:a16="http://schemas.microsoft.com/office/drawing/2014/main" val="10003"/>
                  </a:ext>
                </a:extLst>
              </a:tr>
              <a:tr h="375907">
                <a:tc gridSpan="2">
                  <a:txBody>
                    <a:bodyPr/>
                    <a:lstStyle/>
                    <a:p>
                      <a:pPr rtl="1"/>
                      <a:endParaRPr lang="ar-SA" sz="1900" b="0" dirty="0"/>
                    </a:p>
                  </a:txBody>
                  <a:tcPr marL="91463" marR="91463" marT="45713" marB="4571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pPr rtl="1"/>
                      <a:endParaRPr lang="ar-SA"/>
                    </a:p>
                  </a:txBody>
                  <a:tcPr/>
                </a:tc>
                <a:extLst>
                  <a:ext uri="{0D108BD9-81ED-4DB2-BD59-A6C34878D82A}">
                    <a16:rowId xmlns="" xmlns:a16="http://schemas.microsoft.com/office/drawing/2014/main" val="10004"/>
                  </a:ext>
                </a:extLst>
              </a:tr>
            </a:tbl>
          </a:graphicData>
        </a:graphic>
      </p:graphicFrame>
    </p:spTree>
    <p:extLst>
      <p:ext uri="{BB962C8B-B14F-4D97-AF65-F5344CB8AC3E}">
        <p14:creationId xmlns:p14="http://schemas.microsoft.com/office/powerpoint/2010/main" val="1188278347"/>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7" name="Picture 39" descr="A close up of a map&#10;&#10;Description automatically generated">
            <a:extLst>
              <a:ext uri="{FF2B5EF4-FFF2-40B4-BE49-F238E27FC236}">
                <a16:creationId xmlns="" xmlns:a16="http://schemas.microsoft.com/office/drawing/2014/main" id="{A2D2662F-F224-4204-A224-F0E6857BF581}"/>
              </a:ext>
            </a:extLst>
          </p:cNvPr>
          <p:cNvPicPr>
            <a:picLocks noChangeAspect="1"/>
          </p:cNvPicPr>
          <p:nvPr/>
        </p:nvPicPr>
        <p:blipFill rotWithShape="1">
          <a:blip r:embed="rId2">
            <a:extLst>
              <a:ext uri="{28A0092B-C50C-407E-A947-70E740481C1C}">
                <a14:useLocalDpi xmlns:a14="http://schemas.microsoft.com/office/drawing/2010/main" val="0"/>
              </a:ext>
            </a:extLst>
          </a:blip>
          <a:srcRect l="81307"/>
          <a:stretch/>
        </p:blipFill>
        <p:spPr>
          <a:xfrm rot="10800000">
            <a:off x="-1671" y="-20425"/>
            <a:ext cx="1793801" cy="6878425"/>
          </a:xfrm>
          <a:prstGeom prst="rect">
            <a:avLst/>
          </a:prstGeom>
        </p:spPr>
      </p:pic>
      <p:pic>
        <p:nvPicPr>
          <p:cNvPr id="9" name="Picture 73" descr="C:\Users\DELL\Pictures\kau_logo.png">
            <a:extLst>
              <a:ext uri="{FF2B5EF4-FFF2-40B4-BE49-F238E27FC236}">
                <a16:creationId xmlns="" xmlns:a16="http://schemas.microsoft.com/office/drawing/2014/main" id="{8D58A905-B0A5-4A78-9DAD-76C1DEBA8204}"/>
              </a:ext>
            </a:extLst>
          </p:cNvPr>
          <p:cNvPicPr>
            <a:picLocks noChangeAspect="1" noChangeArrowheads="1"/>
          </p:cNvPicPr>
          <p:nvPr/>
        </p:nvPicPr>
        <p:blipFill>
          <a:blip r:embed="rId3" cstate="print"/>
          <a:srcRect/>
          <a:stretch>
            <a:fillRect/>
          </a:stretch>
        </p:blipFill>
        <p:spPr bwMode="auto">
          <a:xfrm>
            <a:off x="540767" y="58607"/>
            <a:ext cx="750844" cy="973087"/>
          </a:xfrm>
          <a:prstGeom prst="rect">
            <a:avLst/>
          </a:prstGeom>
          <a:ln>
            <a:noFill/>
          </a:ln>
          <a:effectLst>
            <a:outerShdw blurRad="190500" algn="tl" rotWithShape="0">
              <a:srgbClr val="000000">
                <a:alpha val="70000"/>
              </a:srgbClr>
            </a:outerShdw>
          </a:effectLst>
        </p:spPr>
      </p:pic>
      <p:sp>
        <p:nvSpPr>
          <p:cNvPr id="4" name="مربع نص 3"/>
          <p:cNvSpPr txBox="1"/>
          <p:nvPr/>
        </p:nvSpPr>
        <p:spPr>
          <a:xfrm>
            <a:off x="-2626875" y="946554"/>
            <a:ext cx="7086126" cy="307777"/>
          </a:xfrm>
          <a:prstGeom prst="rect">
            <a:avLst/>
          </a:prstGeom>
          <a:noFill/>
        </p:spPr>
        <p:txBody>
          <a:bodyPr wrap="square" rtlCol="1">
            <a:spAutoFit/>
          </a:bodyPr>
          <a:lstStyle/>
          <a:p>
            <a:pPr algn="ctr"/>
            <a:r>
              <a:rPr lang="ar-SA" sz="1400" b="1" dirty="0">
                <a:latin typeface="Sakkal Majalla" panose="02000000000000000000" pitchFamily="2" charset="-78"/>
                <a:cs typeface="Sakkal Majalla" panose="02000000000000000000" pitchFamily="2" charset="-78"/>
              </a:rPr>
              <a:t>مركز الوثائق والمحفوظات</a:t>
            </a:r>
          </a:p>
        </p:txBody>
      </p:sp>
      <p:cxnSp>
        <p:nvCxnSpPr>
          <p:cNvPr id="8" name="رابط مستقيم 7"/>
          <p:cNvCxnSpPr/>
          <p:nvPr/>
        </p:nvCxnSpPr>
        <p:spPr>
          <a:xfrm flipH="1">
            <a:off x="1924494" y="924309"/>
            <a:ext cx="10267509" cy="0"/>
          </a:xfrm>
          <a:prstGeom prst="line">
            <a:avLst/>
          </a:prstGeom>
        </p:spPr>
        <p:style>
          <a:lnRef idx="3">
            <a:schemeClr val="accent1"/>
          </a:lnRef>
          <a:fillRef idx="0">
            <a:schemeClr val="accent1"/>
          </a:fillRef>
          <a:effectRef idx="2">
            <a:schemeClr val="accent1"/>
          </a:effectRef>
          <a:fontRef idx="minor">
            <a:schemeClr val="tx1"/>
          </a:fontRef>
        </p:style>
      </p:cxnSp>
      <p:sp>
        <p:nvSpPr>
          <p:cNvPr id="3" name="مستطيل مستدير الزوايا 2"/>
          <p:cNvSpPr/>
          <p:nvPr/>
        </p:nvSpPr>
        <p:spPr>
          <a:xfrm>
            <a:off x="5741582" y="529646"/>
            <a:ext cx="5645889" cy="788517"/>
          </a:xfrm>
          <a:prstGeom prst="roundRect">
            <a:avLst/>
          </a:prstGeom>
          <a:gradFill flip="none" rotWithShape="1">
            <a:gsLst>
              <a:gs pos="0">
                <a:srgbClr val="35B1DE">
                  <a:shade val="30000"/>
                  <a:satMod val="115000"/>
                </a:srgbClr>
              </a:gs>
              <a:gs pos="50000">
                <a:srgbClr val="35B1DE">
                  <a:shade val="67500"/>
                  <a:satMod val="115000"/>
                </a:srgbClr>
              </a:gs>
              <a:gs pos="100000">
                <a:srgbClr val="35B1DE">
                  <a:shade val="100000"/>
                  <a:satMod val="115000"/>
                </a:srgbClr>
              </a:gs>
            </a:gsLst>
            <a:lin ang="18900000" scaled="1"/>
            <a:tileRect/>
          </a:gra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sp>
        <p:nvSpPr>
          <p:cNvPr id="10" name="مربع نص 2">
            <a:extLst>
              <a:ext uri="{FF2B5EF4-FFF2-40B4-BE49-F238E27FC236}">
                <a16:creationId xmlns="" xmlns:a16="http://schemas.microsoft.com/office/drawing/2014/main" id="{B4B9FEBD-B85E-4556-B1C8-C4C97B08F182}"/>
              </a:ext>
            </a:extLst>
          </p:cNvPr>
          <p:cNvSpPr txBox="1"/>
          <p:nvPr/>
        </p:nvSpPr>
        <p:spPr>
          <a:xfrm>
            <a:off x="6096000" y="516635"/>
            <a:ext cx="5237019" cy="830997"/>
          </a:xfrm>
          <a:prstGeom prst="rect">
            <a:avLst/>
          </a:prstGeom>
          <a:noFill/>
        </p:spPr>
        <p:txBody>
          <a:bodyPr wrap="square" rtlCol="1">
            <a:spAutoFit/>
          </a:bodyPr>
          <a:lstStyle/>
          <a:p>
            <a:pPr algn="ctr">
              <a:spcBef>
                <a:spcPct val="0"/>
              </a:spcBef>
            </a:pPr>
            <a:r>
              <a:rPr lang="ar-SA" sz="2400" dirty="0">
                <a:solidFill>
                  <a:schemeClr val="bg1"/>
                </a:solidFill>
                <a:effectLst>
                  <a:outerShdw blurRad="38100" dist="38100" dir="2700000" algn="tl">
                    <a:srgbClr val="000000">
                      <a:alpha val="43137"/>
                    </a:srgbClr>
                  </a:outerShdw>
                </a:effectLst>
                <a:cs typeface="PT Bold Heading" panose="02010400000000000000" pitchFamily="2" charset="-78"/>
              </a:rPr>
              <a:t>إرشادات تعبئة حقول الاستمارة</a:t>
            </a:r>
            <a:br>
              <a:rPr lang="ar-SA" sz="2400" dirty="0">
                <a:solidFill>
                  <a:schemeClr val="bg1"/>
                </a:solidFill>
                <a:effectLst>
                  <a:outerShdw blurRad="38100" dist="38100" dir="2700000" algn="tl">
                    <a:srgbClr val="000000">
                      <a:alpha val="43137"/>
                    </a:srgbClr>
                  </a:outerShdw>
                </a:effectLst>
                <a:cs typeface="PT Bold Heading" panose="02010400000000000000" pitchFamily="2" charset="-78"/>
              </a:rPr>
            </a:br>
            <a:r>
              <a:rPr lang="ar-SA" sz="2400" dirty="0">
                <a:solidFill>
                  <a:schemeClr val="bg1"/>
                </a:solidFill>
                <a:effectLst>
                  <a:outerShdw blurRad="38100" dist="38100" dir="2700000" algn="tl">
                    <a:srgbClr val="000000">
                      <a:alpha val="43137"/>
                    </a:srgbClr>
                  </a:outerShdw>
                </a:effectLst>
                <a:cs typeface="PT Bold Heading" panose="02010400000000000000" pitchFamily="2" charset="-78"/>
              </a:rPr>
              <a:t>  </a:t>
            </a:r>
            <a:r>
              <a:rPr lang="ar-SA" altLang="zh-CN" sz="2400" dirty="0">
                <a:solidFill>
                  <a:schemeClr val="bg1"/>
                </a:solidFill>
                <a:effectLst>
                  <a:outerShdw blurRad="38100" dist="38100" dir="2700000" algn="tl">
                    <a:srgbClr val="000000">
                      <a:alpha val="43137"/>
                    </a:srgbClr>
                  </a:outerShdw>
                </a:effectLst>
                <a:cs typeface="PT Bold Heading" panose="02010400000000000000" pitchFamily="2" charset="-78"/>
              </a:rPr>
              <a:t>الحقل الخامس: اسم الوثيقة</a:t>
            </a:r>
            <a:endParaRPr lang="ar-SA" altLang="ar-SA" sz="2400" dirty="0">
              <a:solidFill>
                <a:schemeClr val="bg1"/>
              </a:solidFill>
              <a:effectLst>
                <a:outerShdw blurRad="38100" dist="38100" dir="2700000" algn="tl">
                  <a:srgbClr val="000000">
                    <a:alpha val="43137"/>
                  </a:srgbClr>
                </a:outerShdw>
              </a:effectLst>
              <a:cs typeface="PT Bold Heading" panose="02010400000000000000" pitchFamily="2" charset="-78"/>
            </a:endParaRPr>
          </a:p>
        </p:txBody>
      </p:sp>
      <p:sp>
        <p:nvSpPr>
          <p:cNvPr id="11" name="Text Box 526">
            <a:extLst>
              <a:ext uri="{FF2B5EF4-FFF2-40B4-BE49-F238E27FC236}">
                <a16:creationId xmlns="" xmlns:a16="http://schemas.microsoft.com/office/drawing/2014/main" id="{1E460301-6E3D-419C-ABCC-9F4A063438EF}"/>
              </a:ext>
            </a:extLst>
          </p:cNvPr>
          <p:cNvSpPr txBox="1">
            <a:spLocks noChangeArrowheads="1"/>
          </p:cNvSpPr>
          <p:nvPr/>
        </p:nvSpPr>
        <p:spPr bwMode="auto">
          <a:xfrm>
            <a:off x="1703390" y="4872039"/>
            <a:ext cx="7781925" cy="12003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eaLnBrk="0" hangingPunct="0">
              <a:spcBef>
                <a:spcPct val="20000"/>
              </a:spcBef>
              <a:buFont typeface="Arial" panose="020B0604020202020204" pitchFamily="34" charset="0"/>
              <a:buChar char="•"/>
              <a:defRPr sz="3200">
                <a:solidFill>
                  <a:schemeClr val="tx1"/>
                </a:solidFill>
                <a:latin typeface="Calibri" panose="020F0502020204030204" pitchFamily="34" charset="0"/>
                <a:cs typeface="Arial" panose="020B0604020202020204"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cs typeface="Arial" panose="020B060402020202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cs typeface="Arial" panose="020B060402020202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9pPr>
          </a:lstStyle>
          <a:p>
            <a:pPr eaLnBrk="1" hangingPunct="1">
              <a:spcBef>
                <a:spcPct val="0"/>
              </a:spcBef>
              <a:buFontTx/>
              <a:buNone/>
            </a:pPr>
            <a:r>
              <a:rPr lang="ar-SA" altLang="ar-SA" sz="1800" b="1" dirty="0">
                <a:latin typeface="Sakkal Majalla" panose="02000000000000000000" pitchFamily="2" charset="-78"/>
                <a:cs typeface="Sakkal Majalla" panose="02000000000000000000" pitchFamily="2" charset="-78"/>
              </a:rPr>
              <a:t>الحقل رقم (5) يدون فيه اسم الوثيقة الذي تعرف به ، فإذا لم يكن لها اسم محدد ، فيوضع لها اسم يعبر عن حقيقتها كما ترى ذلك اللجنة المختصة ، مما يساعد على توحيد مسميات وثائق الأعمال  المتكاملة  ذات  السمات  المشتركة ، ومن  أمثلة  الوثائق  ذات الأسماء المحددة :</a:t>
            </a:r>
          </a:p>
          <a:p>
            <a:pPr eaLnBrk="1" hangingPunct="1">
              <a:spcBef>
                <a:spcPct val="0"/>
              </a:spcBef>
              <a:buFontTx/>
              <a:buNone/>
            </a:pPr>
            <a:r>
              <a:rPr lang="ar-SA" altLang="ar-SA" sz="1800" b="1" dirty="0">
                <a:latin typeface="Sakkal Majalla" panose="02000000000000000000" pitchFamily="2" charset="-78"/>
                <a:cs typeface="Sakkal Majalla" panose="02000000000000000000" pitchFamily="2" charset="-78"/>
              </a:rPr>
              <a:t>                           1- قرار تعيين        2- إشعار المباشرة      3- سجل الوارد      4- أمر اعتماد صرف</a:t>
            </a:r>
            <a:endParaRPr lang="en-US" altLang="ar-SA" sz="1800" b="1" dirty="0">
              <a:latin typeface="Sakkal Majalla" panose="02000000000000000000" pitchFamily="2" charset="-78"/>
              <a:cs typeface="Sakkal Majalla" panose="02000000000000000000" pitchFamily="2" charset="-78"/>
            </a:endParaRPr>
          </a:p>
        </p:txBody>
      </p:sp>
      <p:sp>
        <p:nvSpPr>
          <p:cNvPr id="12" name="AutoShape 131">
            <a:extLst>
              <a:ext uri="{FF2B5EF4-FFF2-40B4-BE49-F238E27FC236}">
                <a16:creationId xmlns="" xmlns:a16="http://schemas.microsoft.com/office/drawing/2014/main" id="{B4B95E39-A875-4B3E-8EE6-589A9AB54A23}"/>
              </a:ext>
            </a:extLst>
          </p:cNvPr>
          <p:cNvSpPr>
            <a:spLocks noChangeArrowheads="1"/>
          </p:cNvSpPr>
          <p:nvPr/>
        </p:nvSpPr>
        <p:spPr bwMode="auto">
          <a:xfrm>
            <a:off x="8628065" y="2206627"/>
            <a:ext cx="433387" cy="360363"/>
          </a:xfrm>
          <a:prstGeom prst="wedgeEllipseCallout">
            <a:avLst>
              <a:gd name="adj1" fmla="val 1381"/>
              <a:gd name="adj2" fmla="val 114267"/>
            </a:avLst>
          </a:prstGeom>
          <a:ln>
            <a:noFill/>
            <a:headEnd/>
            <a:tailEnd/>
          </a:ln>
        </p:spPr>
        <p:style>
          <a:lnRef idx="2">
            <a:schemeClr val="accent6"/>
          </a:lnRef>
          <a:fillRef idx="1">
            <a:schemeClr val="lt1"/>
          </a:fillRef>
          <a:effectRef idx="0">
            <a:schemeClr val="accent6"/>
          </a:effectRef>
          <a:fontRef idx="minor">
            <a:schemeClr val="dk1"/>
          </a:fontRef>
        </p:style>
        <p:txBody>
          <a:bodyPr/>
          <a:lstStyle/>
          <a:p>
            <a:pPr algn="ctr">
              <a:defRPr/>
            </a:pPr>
            <a:r>
              <a:rPr lang="ar-SA" b="1" dirty="0"/>
              <a:t>5</a:t>
            </a:r>
            <a:endParaRPr lang="en-US" b="1" dirty="0"/>
          </a:p>
        </p:txBody>
      </p:sp>
      <p:graphicFrame>
        <p:nvGraphicFramePr>
          <p:cNvPr id="13" name="جدول 32">
            <a:extLst>
              <a:ext uri="{FF2B5EF4-FFF2-40B4-BE49-F238E27FC236}">
                <a16:creationId xmlns="" xmlns:a16="http://schemas.microsoft.com/office/drawing/2014/main" id="{EE13C42E-8949-4593-BE8F-89BAB942E42A}"/>
              </a:ext>
            </a:extLst>
          </p:cNvPr>
          <p:cNvGraphicFramePr>
            <a:graphicFrameLocks noGrp="1"/>
          </p:cNvGraphicFramePr>
          <p:nvPr>
            <p:extLst>
              <p:ext uri="{D42A27DB-BD31-4B8C-83A1-F6EECF244321}">
                <p14:modId xmlns:p14="http://schemas.microsoft.com/office/powerpoint/2010/main" val="3288279110"/>
              </p:ext>
            </p:extLst>
          </p:nvPr>
        </p:nvGraphicFramePr>
        <p:xfrm>
          <a:off x="8404228" y="2782890"/>
          <a:ext cx="823913" cy="1819593"/>
        </p:xfrm>
        <a:graphic>
          <a:graphicData uri="http://schemas.openxmlformats.org/drawingml/2006/table">
            <a:tbl>
              <a:tblPr rtl="1" firstRow="1" bandRow="1">
                <a:tableStyleId>{5C22544A-7EE6-4342-B048-85BDC9FD1C3A}</a:tableStyleId>
              </a:tblPr>
              <a:tblGrid>
                <a:gridCol w="823913">
                  <a:extLst>
                    <a:ext uri="{9D8B030D-6E8A-4147-A177-3AD203B41FA5}">
                      <a16:colId xmlns="" xmlns:a16="http://schemas.microsoft.com/office/drawing/2014/main" val="20000"/>
                    </a:ext>
                  </a:extLst>
                </a:gridCol>
              </a:tblGrid>
              <a:tr h="722289">
                <a:tc>
                  <a:txBody>
                    <a:bodyPr/>
                    <a:lstStyle/>
                    <a:p>
                      <a:pPr marL="0" marR="0" lvl="0" indent="0" algn="ctr" defTabSz="914400" rtl="1" eaLnBrk="1" fontAlgn="auto" latinLnBrk="0" hangingPunct="1">
                        <a:lnSpc>
                          <a:spcPct val="100000"/>
                        </a:lnSpc>
                        <a:spcBef>
                          <a:spcPts val="0"/>
                        </a:spcBef>
                        <a:spcAft>
                          <a:spcPts val="0"/>
                        </a:spcAft>
                        <a:buClrTx/>
                        <a:buSzTx/>
                        <a:buFontTx/>
                        <a:buNone/>
                        <a:tabLst/>
                        <a:defRPr/>
                      </a:pPr>
                      <a:r>
                        <a:rPr kumimoji="0" lang="ar-SA" sz="1500" b="1" i="0" u="none" strike="noStrike" cap="none" normalizeH="0" baseline="0" dirty="0">
                          <a:ln>
                            <a:noFill/>
                          </a:ln>
                          <a:solidFill>
                            <a:schemeClr val="tx1"/>
                          </a:solidFill>
                          <a:effectLst/>
                          <a:latin typeface="Traditional Arabic" pitchFamily="18" charset="-78"/>
                          <a:cs typeface="Traditional Arabic" pitchFamily="18" charset="-78"/>
                        </a:rPr>
                        <a:t>اسم الوثيقة</a:t>
                      </a:r>
                      <a:endParaRPr kumimoji="0" lang="en-US" sz="1500" b="1" i="0" u="none" strike="noStrike" cap="none" normalizeH="0" baseline="0" dirty="0">
                        <a:ln>
                          <a:noFill/>
                        </a:ln>
                        <a:solidFill>
                          <a:schemeClr val="tx1"/>
                        </a:solidFill>
                        <a:effectLst/>
                        <a:latin typeface="Traditional Arabic" pitchFamily="18" charset="-78"/>
                        <a:cs typeface="Traditional Arabic" pitchFamily="18" charset="-78"/>
                      </a:endParaRPr>
                    </a:p>
                  </a:txBody>
                  <a:tcPr marL="91355" marR="91355" marT="45724" marB="4572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50000"/>
                        <a:lumOff val="50000"/>
                      </a:schemeClr>
                    </a:solidFill>
                  </a:tcPr>
                </a:tc>
                <a:extLst>
                  <a:ext uri="{0D108BD9-81ED-4DB2-BD59-A6C34878D82A}">
                    <a16:rowId xmlns="" xmlns:a16="http://schemas.microsoft.com/office/drawing/2014/main" val="10000"/>
                  </a:ext>
                </a:extLst>
              </a:tr>
              <a:tr h="335288">
                <a:tc>
                  <a:txBody>
                    <a:bodyPr/>
                    <a:lstStyle/>
                    <a:p>
                      <a:pPr marL="0" marR="0" indent="0" algn="ctr" defTabSz="914400" rtl="1" eaLnBrk="1" fontAlgn="auto" latinLnBrk="0" hangingPunct="1">
                        <a:lnSpc>
                          <a:spcPct val="100000"/>
                        </a:lnSpc>
                        <a:spcBef>
                          <a:spcPts val="0"/>
                        </a:spcBef>
                        <a:spcAft>
                          <a:spcPts val="0"/>
                        </a:spcAft>
                        <a:buClrTx/>
                        <a:buSzTx/>
                        <a:buFontTx/>
                        <a:buNone/>
                        <a:tabLst/>
                        <a:defRPr/>
                      </a:pPr>
                      <a:r>
                        <a:rPr lang="ar-SA" sz="1600" b="1" dirty="0">
                          <a:latin typeface="Traditional Arabic" pitchFamily="18" charset="-78"/>
                          <a:cs typeface="Traditional Arabic" pitchFamily="18" charset="-78"/>
                        </a:rPr>
                        <a:t>قرار تعيين</a:t>
                      </a:r>
                      <a:endParaRPr lang="ar-SA" sz="1600" b="1" dirty="0">
                        <a:solidFill>
                          <a:srgbClr val="FFFF00"/>
                        </a:solidFill>
                        <a:latin typeface="Traditional Arabic" pitchFamily="18" charset="-78"/>
                        <a:cs typeface="Traditional Arabic" pitchFamily="18" charset="-78"/>
                      </a:endParaRPr>
                    </a:p>
                  </a:txBody>
                  <a:tcPr marL="91355" marR="91355" marT="45724" marB="4572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 xmlns:a16="http://schemas.microsoft.com/office/drawing/2014/main" val="10001"/>
                  </a:ext>
                </a:extLst>
              </a:tr>
              <a:tr h="375928">
                <a:tc>
                  <a:txBody>
                    <a:bodyPr/>
                    <a:lstStyle/>
                    <a:p>
                      <a:pPr rtl="1"/>
                      <a:endParaRPr lang="ar-SA" sz="1900" dirty="0"/>
                    </a:p>
                  </a:txBody>
                  <a:tcPr marL="91355" marR="91355" marT="45724" marB="4572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 xmlns:a16="http://schemas.microsoft.com/office/drawing/2014/main" val="10002"/>
                  </a:ext>
                </a:extLst>
              </a:tr>
              <a:tr h="375928">
                <a:tc>
                  <a:txBody>
                    <a:bodyPr/>
                    <a:lstStyle/>
                    <a:p>
                      <a:pPr rtl="1"/>
                      <a:endParaRPr lang="ar-SA" sz="1900" dirty="0"/>
                    </a:p>
                  </a:txBody>
                  <a:tcPr marL="91355" marR="91355" marT="45724" marB="4572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 xmlns:a16="http://schemas.microsoft.com/office/drawing/2014/main" val="10003"/>
                  </a:ext>
                </a:extLst>
              </a:tr>
            </a:tbl>
          </a:graphicData>
        </a:graphic>
      </p:graphicFrame>
      <p:graphicFrame>
        <p:nvGraphicFramePr>
          <p:cNvPr id="14" name="جدول 33">
            <a:extLst>
              <a:ext uri="{FF2B5EF4-FFF2-40B4-BE49-F238E27FC236}">
                <a16:creationId xmlns="" xmlns:a16="http://schemas.microsoft.com/office/drawing/2014/main" id="{F8FC55E4-8D18-4F6B-9052-4A3A433E10BA}"/>
              </a:ext>
            </a:extLst>
          </p:cNvPr>
          <p:cNvGraphicFramePr>
            <a:graphicFrameLocks noGrp="1"/>
          </p:cNvGraphicFramePr>
          <p:nvPr>
            <p:extLst>
              <p:ext uri="{D42A27DB-BD31-4B8C-83A1-F6EECF244321}">
                <p14:modId xmlns:p14="http://schemas.microsoft.com/office/powerpoint/2010/main" val="4283393886"/>
              </p:ext>
            </p:extLst>
          </p:nvPr>
        </p:nvGraphicFramePr>
        <p:xfrm>
          <a:off x="7477123" y="1471613"/>
          <a:ext cx="2071690" cy="639293"/>
        </p:xfrm>
        <a:graphic>
          <a:graphicData uri="http://schemas.openxmlformats.org/drawingml/2006/table">
            <a:tbl>
              <a:tblPr rtl="1" firstRow="1" bandRow="1">
                <a:tableStyleId>{5C22544A-7EE6-4342-B048-85BDC9FD1C3A}</a:tableStyleId>
              </a:tblPr>
              <a:tblGrid>
                <a:gridCol w="1456035">
                  <a:extLst>
                    <a:ext uri="{9D8B030D-6E8A-4147-A177-3AD203B41FA5}">
                      <a16:colId xmlns="" xmlns:a16="http://schemas.microsoft.com/office/drawing/2014/main" val="20000"/>
                    </a:ext>
                  </a:extLst>
                </a:gridCol>
                <a:gridCol w="615655">
                  <a:extLst>
                    <a:ext uri="{9D8B030D-6E8A-4147-A177-3AD203B41FA5}">
                      <a16:colId xmlns="" xmlns:a16="http://schemas.microsoft.com/office/drawing/2014/main" val="20001"/>
                    </a:ext>
                  </a:extLst>
                </a:gridCol>
              </a:tblGrid>
              <a:tr h="320040">
                <a:tc>
                  <a:txBody>
                    <a:bodyPr/>
                    <a:lstStyle/>
                    <a:p>
                      <a:pPr marL="0" marR="0" lvl="0" indent="0" algn="ctr" defTabSz="914400" rtl="1" eaLnBrk="1" fontAlgn="auto" latinLnBrk="0" hangingPunct="1">
                        <a:lnSpc>
                          <a:spcPct val="100000"/>
                        </a:lnSpc>
                        <a:spcBef>
                          <a:spcPts val="0"/>
                        </a:spcBef>
                        <a:spcAft>
                          <a:spcPts val="0"/>
                        </a:spcAft>
                        <a:buClrTx/>
                        <a:buSzTx/>
                        <a:buFontTx/>
                        <a:buNone/>
                        <a:tabLst/>
                        <a:defRPr/>
                      </a:pPr>
                      <a:r>
                        <a:rPr kumimoji="0" lang="ar-SA" sz="1500" b="0" i="0" u="none" strike="noStrike" cap="none" normalizeH="0" baseline="0" dirty="0">
                          <a:ln>
                            <a:noFill/>
                          </a:ln>
                          <a:solidFill>
                            <a:schemeClr val="tx1"/>
                          </a:solidFill>
                          <a:effectLst/>
                          <a:latin typeface="Arial" pitchFamily="34" charset="0"/>
                          <a:cs typeface="Traditional Arabic" pitchFamily="18" charset="-78"/>
                        </a:rPr>
                        <a:t>اسم الجهاز الحكومي</a:t>
                      </a:r>
                      <a:endParaRPr kumimoji="0" lang="en-US" sz="1500" b="0" i="0" u="none" strike="noStrike" cap="none" normalizeH="0" baseline="0" dirty="0">
                        <a:ln>
                          <a:noFill/>
                        </a:ln>
                        <a:solidFill>
                          <a:schemeClr val="tx1"/>
                        </a:solidFill>
                        <a:effectLst/>
                        <a:latin typeface="Arial" pitchFamily="34" charset="0"/>
                        <a:cs typeface="Traditional Arabic" pitchFamily="18" charset="-78"/>
                      </a:endParaRPr>
                    </a:p>
                  </a:txBody>
                  <a:tcPr marL="91439" marR="91439">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rtl="1"/>
                      <a:r>
                        <a:rPr kumimoji="0" lang="ar-SA" sz="1500" b="0" i="0" u="none" strike="noStrike" cap="none" normalizeH="0" baseline="0" dirty="0">
                          <a:ln>
                            <a:noFill/>
                          </a:ln>
                          <a:solidFill>
                            <a:schemeClr val="tx1"/>
                          </a:solidFill>
                          <a:effectLst/>
                          <a:latin typeface="Arial" pitchFamily="34" charset="0"/>
                          <a:cs typeface="Traditional Arabic" pitchFamily="18" charset="-78"/>
                        </a:rPr>
                        <a:t>رمزه</a:t>
                      </a:r>
                      <a:endParaRPr lang="ar-SA" sz="1500" b="0" dirty="0"/>
                    </a:p>
                  </a:txBody>
                  <a:tcPr marL="91439" marR="91439">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 xmlns:a16="http://schemas.microsoft.com/office/drawing/2014/main" val="10000"/>
                  </a:ext>
                </a:extLst>
              </a:tr>
              <a:tr h="319253">
                <a:tc>
                  <a:txBody>
                    <a:bodyPr/>
                    <a:lstStyle/>
                    <a:p>
                      <a:pPr rtl="1"/>
                      <a:endParaRPr lang="ar-SA" sz="1300" b="0" dirty="0"/>
                    </a:p>
                  </a:txBody>
                  <a:tcPr marL="91439" marR="91439">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rtl="1"/>
                      <a:endParaRPr lang="ar-SA" sz="1300" b="0" dirty="0"/>
                    </a:p>
                  </a:txBody>
                  <a:tcPr marL="91439" marR="91439">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 xmlns:a16="http://schemas.microsoft.com/office/drawing/2014/main" val="10001"/>
                  </a:ext>
                </a:extLst>
              </a:tr>
            </a:tbl>
          </a:graphicData>
        </a:graphic>
      </p:graphicFrame>
      <p:graphicFrame>
        <p:nvGraphicFramePr>
          <p:cNvPr id="15" name="جدول 34">
            <a:extLst>
              <a:ext uri="{FF2B5EF4-FFF2-40B4-BE49-F238E27FC236}">
                <a16:creationId xmlns="" xmlns:a16="http://schemas.microsoft.com/office/drawing/2014/main" id="{791EC735-CADA-41E1-903C-7A2067C9C836}"/>
              </a:ext>
            </a:extLst>
          </p:cNvPr>
          <p:cNvGraphicFramePr>
            <a:graphicFrameLocks noGrp="1"/>
          </p:cNvGraphicFramePr>
          <p:nvPr>
            <p:extLst>
              <p:ext uri="{D42A27DB-BD31-4B8C-83A1-F6EECF244321}">
                <p14:modId xmlns:p14="http://schemas.microsoft.com/office/powerpoint/2010/main" val="2092702306"/>
              </p:ext>
            </p:extLst>
          </p:nvPr>
        </p:nvGraphicFramePr>
        <p:xfrm>
          <a:off x="2292349" y="1471613"/>
          <a:ext cx="2071690" cy="639293"/>
        </p:xfrm>
        <a:graphic>
          <a:graphicData uri="http://schemas.openxmlformats.org/drawingml/2006/table">
            <a:tbl>
              <a:tblPr rtl="1" firstRow="1" bandRow="1">
                <a:tableStyleId>{5C22544A-7EE6-4342-B048-85BDC9FD1C3A}</a:tableStyleId>
              </a:tblPr>
              <a:tblGrid>
                <a:gridCol w="1456035">
                  <a:extLst>
                    <a:ext uri="{9D8B030D-6E8A-4147-A177-3AD203B41FA5}">
                      <a16:colId xmlns="" xmlns:a16="http://schemas.microsoft.com/office/drawing/2014/main" val="20000"/>
                    </a:ext>
                  </a:extLst>
                </a:gridCol>
                <a:gridCol w="615655">
                  <a:extLst>
                    <a:ext uri="{9D8B030D-6E8A-4147-A177-3AD203B41FA5}">
                      <a16:colId xmlns="" xmlns:a16="http://schemas.microsoft.com/office/drawing/2014/main" val="20001"/>
                    </a:ext>
                  </a:extLst>
                </a:gridCol>
              </a:tblGrid>
              <a:tr h="320040">
                <a:tc>
                  <a:txBody>
                    <a:bodyPr/>
                    <a:lstStyle/>
                    <a:p>
                      <a:pPr marL="0" marR="0" lvl="0" indent="0" algn="ctr" defTabSz="914400" rtl="1" eaLnBrk="1" fontAlgn="auto" latinLnBrk="0" hangingPunct="1">
                        <a:lnSpc>
                          <a:spcPct val="100000"/>
                        </a:lnSpc>
                        <a:spcBef>
                          <a:spcPts val="0"/>
                        </a:spcBef>
                        <a:spcAft>
                          <a:spcPts val="0"/>
                        </a:spcAft>
                        <a:buClrTx/>
                        <a:buSzTx/>
                        <a:buFontTx/>
                        <a:buNone/>
                        <a:tabLst/>
                        <a:defRPr/>
                      </a:pPr>
                      <a:r>
                        <a:rPr kumimoji="0" lang="ar-SA" sz="1500" b="0" i="0" u="none" strike="noStrike" cap="none" normalizeH="0" baseline="0" dirty="0">
                          <a:ln>
                            <a:noFill/>
                          </a:ln>
                          <a:solidFill>
                            <a:schemeClr val="tx1"/>
                          </a:solidFill>
                          <a:effectLst/>
                          <a:latin typeface="Arial" pitchFamily="34" charset="0"/>
                          <a:cs typeface="Traditional Arabic" pitchFamily="18" charset="-78"/>
                        </a:rPr>
                        <a:t>الوحدة الإدارية المختصة</a:t>
                      </a:r>
                      <a:endParaRPr kumimoji="0" lang="en-US" sz="1500" b="0" i="0" u="none" strike="noStrike" cap="none" normalizeH="0" baseline="0" dirty="0">
                        <a:ln>
                          <a:noFill/>
                        </a:ln>
                        <a:solidFill>
                          <a:schemeClr val="tx1"/>
                        </a:solidFill>
                        <a:effectLst/>
                        <a:latin typeface="Arial" pitchFamily="34" charset="0"/>
                        <a:cs typeface="Traditional Arabic" pitchFamily="18" charset="-78"/>
                      </a:endParaRPr>
                    </a:p>
                  </a:txBody>
                  <a:tcPr marL="91439" marR="91439">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rtl="1"/>
                      <a:r>
                        <a:rPr kumimoji="0" lang="ar-SA" sz="1500" b="0" i="0" u="none" strike="noStrike" cap="none" normalizeH="0" baseline="0" dirty="0">
                          <a:ln>
                            <a:noFill/>
                          </a:ln>
                          <a:solidFill>
                            <a:schemeClr val="tx1"/>
                          </a:solidFill>
                          <a:effectLst/>
                          <a:latin typeface="Arial" pitchFamily="34" charset="0"/>
                          <a:cs typeface="Traditional Arabic" pitchFamily="18" charset="-78"/>
                        </a:rPr>
                        <a:t>رمزها</a:t>
                      </a:r>
                      <a:endParaRPr lang="ar-SA" sz="1500" b="0" dirty="0"/>
                    </a:p>
                  </a:txBody>
                  <a:tcPr marL="91439" marR="91439">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 xmlns:a16="http://schemas.microsoft.com/office/drawing/2014/main" val="10000"/>
                  </a:ext>
                </a:extLst>
              </a:tr>
              <a:tr h="319253">
                <a:tc>
                  <a:txBody>
                    <a:bodyPr/>
                    <a:lstStyle/>
                    <a:p>
                      <a:pPr rtl="1"/>
                      <a:endParaRPr lang="ar-SA" sz="1300" b="0" dirty="0"/>
                    </a:p>
                  </a:txBody>
                  <a:tcPr marL="91439" marR="91439">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rtl="1"/>
                      <a:endParaRPr lang="ar-SA" sz="1300" b="0" dirty="0"/>
                    </a:p>
                  </a:txBody>
                  <a:tcPr marL="91439" marR="91439">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 xmlns:a16="http://schemas.microsoft.com/office/drawing/2014/main" val="10001"/>
                  </a:ext>
                </a:extLst>
              </a:tr>
            </a:tbl>
          </a:graphicData>
        </a:graphic>
      </p:graphicFrame>
      <p:graphicFrame>
        <p:nvGraphicFramePr>
          <p:cNvPr id="16" name="جدول 35">
            <a:extLst>
              <a:ext uri="{FF2B5EF4-FFF2-40B4-BE49-F238E27FC236}">
                <a16:creationId xmlns="" xmlns:a16="http://schemas.microsoft.com/office/drawing/2014/main" id="{652889E0-8D6D-40AA-B7AB-B6A993E73FCA}"/>
              </a:ext>
            </a:extLst>
          </p:cNvPr>
          <p:cNvGraphicFramePr>
            <a:graphicFrameLocks noGrp="1"/>
          </p:cNvGraphicFramePr>
          <p:nvPr>
            <p:extLst>
              <p:ext uri="{D42A27DB-BD31-4B8C-83A1-F6EECF244321}">
                <p14:modId xmlns:p14="http://schemas.microsoft.com/office/powerpoint/2010/main" val="644658768"/>
              </p:ext>
            </p:extLst>
          </p:nvPr>
        </p:nvGraphicFramePr>
        <p:xfrm>
          <a:off x="4884740" y="1471613"/>
          <a:ext cx="2071688" cy="639293"/>
        </p:xfrm>
        <a:graphic>
          <a:graphicData uri="http://schemas.openxmlformats.org/drawingml/2006/table">
            <a:tbl>
              <a:tblPr rtl="1" firstRow="1" bandRow="1">
                <a:tableStyleId>{5C22544A-7EE6-4342-B048-85BDC9FD1C3A}</a:tableStyleId>
              </a:tblPr>
              <a:tblGrid>
                <a:gridCol w="1456033">
                  <a:extLst>
                    <a:ext uri="{9D8B030D-6E8A-4147-A177-3AD203B41FA5}">
                      <a16:colId xmlns="" xmlns:a16="http://schemas.microsoft.com/office/drawing/2014/main" val="20000"/>
                    </a:ext>
                  </a:extLst>
                </a:gridCol>
                <a:gridCol w="615655">
                  <a:extLst>
                    <a:ext uri="{9D8B030D-6E8A-4147-A177-3AD203B41FA5}">
                      <a16:colId xmlns="" xmlns:a16="http://schemas.microsoft.com/office/drawing/2014/main" val="20001"/>
                    </a:ext>
                  </a:extLst>
                </a:gridCol>
              </a:tblGrid>
              <a:tr h="320040">
                <a:tc>
                  <a:txBody>
                    <a:bodyPr/>
                    <a:lstStyle/>
                    <a:p>
                      <a:pPr marL="0" marR="0" lvl="0" indent="0" algn="ctr" defTabSz="914400" rtl="1" eaLnBrk="1" fontAlgn="auto" latinLnBrk="0" hangingPunct="1">
                        <a:lnSpc>
                          <a:spcPct val="100000"/>
                        </a:lnSpc>
                        <a:spcBef>
                          <a:spcPts val="0"/>
                        </a:spcBef>
                        <a:spcAft>
                          <a:spcPts val="0"/>
                        </a:spcAft>
                        <a:buClrTx/>
                        <a:buSzTx/>
                        <a:buFontTx/>
                        <a:buNone/>
                        <a:tabLst/>
                        <a:defRPr/>
                      </a:pPr>
                      <a:r>
                        <a:rPr kumimoji="0" lang="ar-SA" sz="1500" b="0" i="0" u="none" strike="noStrike" cap="none" normalizeH="0" baseline="0" dirty="0">
                          <a:ln>
                            <a:noFill/>
                          </a:ln>
                          <a:solidFill>
                            <a:schemeClr val="tx1"/>
                          </a:solidFill>
                          <a:effectLst/>
                          <a:latin typeface="Arial" pitchFamily="34" charset="0"/>
                          <a:cs typeface="Traditional Arabic" pitchFamily="18" charset="-78"/>
                        </a:rPr>
                        <a:t>النشاط الإداري</a:t>
                      </a:r>
                      <a:endParaRPr kumimoji="0" lang="en-US" sz="1500" b="0" i="0" u="none" strike="noStrike" cap="none" normalizeH="0" baseline="0" dirty="0">
                        <a:ln>
                          <a:noFill/>
                        </a:ln>
                        <a:solidFill>
                          <a:schemeClr val="tx1"/>
                        </a:solidFill>
                        <a:effectLst/>
                        <a:latin typeface="Arial" pitchFamily="34" charset="0"/>
                        <a:cs typeface="Traditional Arabic" pitchFamily="18" charset="-78"/>
                      </a:endParaRPr>
                    </a:p>
                  </a:txBody>
                  <a:tcPr marL="91439" marR="91439">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rtl="1"/>
                      <a:r>
                        <a:rPr kumimoji="0" lang="ar-SA" sz="1500" b="0" i="0" u="none" strike="noStrike" cap="none" normalizeH="0" baseline="0" dirty="0">
                          <a:ln>
                            <a:noFill/>
                          </a:ln>
                          <a:solidFill>
                            <a:schemeClr val="tx1"/>
                          </a:solidFill>
                          <a:effectLst/>
                          <a:latin typeface="Arial" pitchFamily="34" charset="0"/>
                          <a:cs typeface="Traditional Arabic" pitchFamily="18" charset="-78"/>
                        </a:rPr>
                        <a:t>رمزه</a:t>
                      </a:r>
                      <a:endParaRPr lang="ar-SA" sz="1500" b="0" dirty="0"/>
                    </a:p>
                  </a:txBody>
                  <a:tcPr marL="91439" marR="91439">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 xmlns:a16="http://schemas.microsoft.com/office/drawing/2014/main" val="10000"/>
                  </a:ext>
                </a:extLst>
              </a:tr>
              <a:tr h="319253">
                <a:tc>
                  <a:txBody>
                    <a:bodyPr/>
                    <a:lstStyle/>
                    <a:p>
                      <a:pPr rtl="1"/>
                      <a:endParaRPr lang="ar-SA" sz="1300" b="0" dirty="0"/>
                    </a:p>
                  </a:txBody>
                  <a:tcPr marL="91439" marR="91439">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rtl="1"/>
                      <a:endParaRPr lang="ar-SA" sz="1300" b="0" dirty="0"/>
                    </a:p>
                  </a:txBody>
                  <a:tcPr marL="91439" marR="91439">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 xmlns:a16="http://schemas.microsoft.com/office/drawing/2014/main" val="10001"/>
                  </a:ext>
                </a:extLst>
              </a:tr>
            </a:tbl>
          </a:graphicData>
        </a:graphic>
      </p:graphicFrame>
      <p:graphicFrame>
        <p:nvGraphicFramePr>
          <p:cNvPr id="17" name="جدول 36">
            <a:extLst>
              <a:ext uri="{FF2B5EF4-FFF2-40B4-BE49-F238E27FC236}">
                <a16:creationId xmlns="" xmlns:a16="http://schemas.microsoft.com/office/drawing/2014/main" id="{E58AFFBE-B619-4414-AB0E-DB5CE5C229A1}"/>
              </a:ext>
            </a:extLst>
          </p:cNvPr>
          <p:cNvGraphicFramePr>
            <a:graphicFrameLocks noGrp="1"/>
          </p:cNvGraphicFramePr>
          <p:nvPr>
            <p:extLst>
              <p:ext uri="{D42A27DB-BD31-4B8C-83A1-F6EECF244321}">
                <p14:modId xmlns:p14="http://schemas.microsoft.com/office/powerpoint/2010/main" val="2269631547"/>
              </p:ext>
            </p:extLst>
          </p:nvPr>
        </p:nvGraphicFramePr>
        <p:xfrm>
          <a:off x="7326314" y="2770190"/>
          <a:ext cx="1054100" cy="1855471"/>
        </p:xfrm>
        <a:graphic>
          <a:graphicData uri="http://schemas.openxmlformats.org/drawingml/2006/table">
            <a:tbl>
              <a:tblPr rtl="1" firstRow="1" bandRow="1">
                <a:tableStyleId>{5C22544A-7EE6-4342-B048-85BDC9FD1C3A}</a:tableStyleId>
              </a:tblPr>
              <a:tblGrid>
                <a:gridCol w="1054100">
                  <a:extLst>
                    <a:ext uri="{9D8B030D-6E8A-4147-A177-3AD203B41FA5}">
                      <a16:colId xmlns="" xmlns:a16="http://schemas.microsoft.com/office/drawing/2014/main" val="20000"/>
                    </a:ext>
                  </a:extLst>
                </a:gridCol>
              </a:tblGrid>
              <a:tr h="712567">
                <a:tc>
                  <a:txBody>
                    <a:bodyPr/>
                    <a:lstStyle/>
                    <a:p>
                      <a:pPr marL="0" marR="0" lvl="0" indent="0" algn="ctr" defTabSz="914400" rtl="1" eaLnBrk="1" fontAlgn="auto" latinLnBrk="0" hangingPunct="1">
                        <a:lnSpc>
                          <a:spcPct val="100000"/>
                        </a:lnSpc>
                        <a:spcBef>
                          <a:spcPts val="0"/>
                        </a:spcBef>
                        <a:spcAft>
                          <a:spcPts val="0"/>
                        </a:spcAft>
                        <a:buClrTx/>
                        <a:buSzTx/>
                        <a:buFontTx/>
                        <a:buNone/>
                        <a:tabLst/>
                        <a:defRPr/>
                      </a:pPr>
                      <a:r>
                        <a:rPr kumimoji="0" lang="ar-SA" sz="1500" b="0" i="0" u="none" strike="noStrike" cap="none" normalizeH="0" baseline="0" dirty="0">
                          <a:ln>
                            <a:noFill/>
                          </a:ln>
                          <a:solidFill>
                            <a:schemeClr val="tx1"/>
                          </a:solidFill>
                          <a:effectLst/>
                          <a:latin typeface="Traditional Arabic" pitchFamily="18" charset="-78"/>
                          <a:cs typeface="Traditional Arabic" pitchFamily="18" charset="-78"/>
                        </a:rPr>
                        <a:t>وصف الوثيقة والغرض منها</a:t>
                      </a:r>
                      <a:endParaRPr kumimoji="0" lang="en-US" sz="1500" b="0" i="0" u="none" strike="noStrike" cap="none" normalizeH="0" baseline="0" dirty="0">
                        <a:ln>
                          <a:noFill/>
                        </a:ln>
                        <a:solidFill>
                          <a:schemeClr val="tx1"/>
                        </a:solidFill>
                        <a:effectLst/>
                        <a:latin typeface="Traditional Arabic" pitchFamily="18" charset="-78"/>
                        <a:cs typeface="Traditional Arabic" pitchFamily="18" charset="-78"/>
                      </a:endParaRPr>
                    </a:p>
                  </a:txBody>
                  <a:tcPr marL="91379" marR="91379" marT="45704" marB="4570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 xmlns:a16="http://schemas.microsoft.com/office/drawing/2014/main" val="10000"/>
                  </a:ext>
                </a:extLst>
              </a:tr>
              <a:tr h="375888">
                <a:tc>
                  <a:txBody>
                    <a:bodyPr/>
                    <a:lstStyle/>
                    <a:p>
                      <a:pPr rtl="1"/>
                      <a:endParaRPr lang="ar-SA" sz="1900" b="0"/>
                    </a:p>
                  </a:txBody>
                  <a:tcPr marL="91379" marR="91379" marT="45704" marB="4570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 xmlns:a16="http://schemas.microsoft.com/office/drawing/2014/main" val="10001"/>
                  </a:ext>
                </a:extLst>
              </a:tr>
              <a:tr h="375888">
                <a:tc>
                  <a:txBody>
                    <a:bodyPr/>
                    <a:lstStyle/>
                    <a:p>
                      <a:pPr rtl="1"/>
                      <a:endParaRPr lang="ar-SA" sz="1900" b="0"/>
                    </a:p>
                  </a:txBody>
                  <a:tcPr marL="91379" marR="91379" marT="45704" marB="4570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 xmlns:a16="http://schemas.microsoft.com/office/drawing/2014/main" val="10002"/>
                  </a:ext>
                </a:extLst>
              </a:tr>
              <a:tr h="375888">
                <a:tc>
                  <a:txBody>
                    <a:bodyPr/>
                    <a:lstStyle/>
                    <a:p>
                      <a:pPr rtl="1"/>
                      <a:endParaRPr lang="ar-SA" sz="1900" b="0" dirty="0"/>
                    </a:p>
                  </a:txBody>
                  <a:tcPr marL="91379" marR="91379" marT="45704" marB="4570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 xmlns:a16="http://schemas.microsoft.com/office/drawing/2014/main" val="10003"/>
                  </a:ext>
                </a:extLst>
              </a:tr>
            </a:tbl>
          </a:graphicData>
        </a:graphic>
      </p:graphicFrame>
      <p:graphicFrame>
        <p:nvGraphicFramePr>
          <p:cNvPr id="18" name="جدول 37">
            <a:extLst>
              <a:ext uri="{FF2B5EF4-FFF2-40B4-BE49-F238E27FC236}">
                <a16:creationId xmlns="" xmlns:a16="http://schemas.microsoft.com/office/drawing/2014/main" id="{1F80C973-A0FD-4DB7-92B5-D0BAFC666496}"/>
              </a:ext>
            </a:extLst>
          </p:cNvPr>
          <p:cNvGraphicFramePr>
            <a:graphicFrameLocks noGrp="1"/>
          </p:cNvGraphicFramePr>
          <p:nvPr>
            <p:extLst>
              <p:ext uri="{D42A27DB-BD31-4B8C-83A1-F6EECF244321}">
                <p14:modId xmlns:p14="http://schemas.microsoft.com/office/powerpoint/2010/main" val="2038496861"/>
              </p:ext>
            </p:extLst>
          </p:nvPr>
        </p:nvGraphicFramePr>
        <p:xfrm>
          <a:off x="6678614" y="2770189"/>
          <a:ext cx="615951" cy="1864679"/>
        </p:xfrm>
        <a:graphic>
          <a:graphicData uri="http://schemas.openxmlformats.org/drawingml/2006/table">
            <a:tbl>
              <a:tblPr rtl="1" firstRow="1" bandRow="1">
                <a:tableStyleId>{5C22544A-7EE6-4342-B048-85BDC9FD1C3A}</a:tableStyleId>
              </a:tblPr>
              <a:tblGrid>
                <a:gridCol w="615951">
                  <a:extLst>
                    <a:ext uri="{9D8B030D-6E8A-4147-A177-3AD203B41FA5}">
                      <a16:colId xmlns="" xmlns:a16="http://schemas.microsoft.com/office/drawing/2014/main" val="20000"/>
                    </a:ext>
                  </a:extLst>
                </a:gridCol>
              </a:tblGrid>
              <a:tr h="721841">
                <a:tc>
                  <a:txBody>
                    <a:bodyPr/>
                    <a:lstStyle/>
                    <a:p>
                      <a:pPr marL="0" marR="0" lvl="0" indent="0" algn="ctr" defTabSz="914400" rtl="1" eaLnBrk="1" fontAlgn="auto" latinLnBrk="0" hangingPunct="1">
                        <a:lnSpc>
                          <a:spcPct val="100000"/>
                        </a:lnSpc>
                        <a:spcBef>
                          <a:spcPts val="0"/>
                        </a:spcBef>
                        <a:spcAft>
                          <a:spcPts val="0"/>
                        </a:spcAft>
                        <a:buClrTx/>
                        <a:buSzTx/>
                        <a:buFontTx/>
                        <a:buNone/>
                        <a:tabLst/>
                        <a:defRPr/>
                      </a:pPr>
                      <a:r>
                        <a:rPr kumimoji="0" lang="ar-SA" sz="1500" b="0" i="0" u="none" strike="noStrike" cap="none" normalizeH="0" baseline="0" dirty="0">
                          <a:ln>
                            <a:noFill/>
                          </a:ln>
                          <a:solidFill>
                            <a:schemeClr val="tx1"/>
                          </a:solidFill>
                          <a:effectLst/>
                          <a:latin typeface="Traditional Arabic" pitchFamily="18" charset="-78"/>
                          <a:cs typeface="Traditional Arabic" pitchFamily="18" charset="-78"/>
                        </a:rPr>
                        <a:t>وعاء الوثيقة</a:t>
                      </a:r>
                      <a:endParaRPr kumimoji="0" lang="en-US" sz="1500" b="0" i="0" u="none" strike="noStrike" cap="none" normalizeH="0" baseline="0" dirty="0">
                        <a:ln>
                          <a:noFill/>
                        </a:ln>
                        <a:solidFill>
                          <a:schemeClr val="tx1"/>
                        </a:solidFill>
                        <a:effectLst/>
                        <a:latin typeface="Traditional Arabic" pitchFamily="18" charset="-78"/>
                        <a:cs typeface="Traditional Arabic" pitchFamily="18" charset="-78"/>
                      </a:endParaRPr>
                    </a:p>
                  </a:txBody>
                  <a:tcPr marL="91392" marR="91392" marT="45693" marB="4569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 xmlns:a16="http://schemas.microsoft.com/office/drawing/2014/main" val="10000"/>
                  </a:ext>
                </a:extLst>
              </a:tr>
              <a:tr h="375867">
                <a:tc>
                  <a:txBody>
                    <a:bodyPr/>
                    <a:lstStyle/>
                    <a:p>
                      <a:pPr rtl="1"/>
                      <a:endParaRPr lang="ar-SA" sz="1900" b="0"/>
                    </a:p>
                  </a:txBody>
                  <a:tcPr marL="91392" marR="91392" marT="45693" marB="4569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 xmlns:a16="http://schemas.microsoft.com/office/drawing/2014/main" val="10001"/>
                  </a:ext>
                </a:extLst>
              </a:tr>
              <a:tr h="375867">
                <a:tc>
                  <a:txBody>
                    <a:bodyPr/>
                    <a:lstStyle/>
                    <a:p>
                      <a:pPr rtl="1"/>
                      <a:endParaRPr lang="ar-SA" sz="1900" b="0" dirty="0"/>
                    </a:p>
                  </a:txBody>
                  <a:tcPr marL="91392" marR="91392" marT="45693" marB="4569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 xmlns:a16="http://schemas.microsoft.com/office/drawing/2014/main" val="10002"/>
                  </a:ext>
                </a:extLst>
              </a:tr>
              <a:tr h="375867">
                <a:tc>
                  <a:txBody>
                    <a:bodyPr/>
                    <a:lstStyle/>
                    <a:p>
                      <a:pPr rtl="1"/>
                      <a:endParaRPr lang="ar-SA" sz="1900" b="0" dirty="0"/>
                    </a:p>
                  </a:txBody>
                  <a:tcPr marL="91392" marR="91392" marT="45693" marB="4569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 xmlns:a16="http://schemas.microsoft.com/office/drawing/2014/main" val="10003"/>
                  </a:ext>
                </a:extLst>
              </a:tr>
            </a:tbl>
          </a:graphicData>
        </a:graphic>
      </p:graphicFrame>
      <p:graphicFrame>
        <p:nvGraphicFramePr>
          <p:cNvPr id="19" name="جدول 38">
            <a:extLst>
              <a:ext uri="{FF2B5EF4-FFF2-40B4-BE49-F238E27FC236}">
                <a16:creationId xmlns="" xmlns:a16="http://schemas.microsoft.com/office/drawing/2014/main" id="{C163EB2A-9381-4A23-BFC1-26B8879EEDA0}"/>
              </a:ext>
            </a:extLst>
          </p:cNvPr>
          <p:cNvGraphicFramePr>
            <a:graphicFrameLocks noGrp="1"/>
          </p:cNvGraphicFramePr>
          <p:nvPr>
            <p:extLst>
              <p:ext uri="{D42A27DB-BD31-4B8C-83A1-F6EECF244321}">
                <p14:modId xmlns:p14="http://schemas.microsoft.com/office/powerpoint/2010/main" val="2031059478"/>
              </p:ext>
            </p:extLst>
          </p:nvPr>
        </p:nvGraphicFramePr>
        <p:xfrm>
          <a:off x="5965828" y="2770189"/>
          <a:ext cx="657225" cy="1858377"/>
        </p:xfrm>
        <a:graphic>
          <a:graphicData uri="http://schemas.openxmlformats.org/drawingml/2006/table">
            <a:tbl>
              <a:tblPr rtl="1" firstRow="1" bandRow="1">
                <a:tableStyleId>{5C22544A-7EE6-4342-B048-85BDC9FD1C3A}</a:tableStyleId>
              </a:tblPr>
              <a:tblGrid>
                <a:gridCol w="657225">
                  <a:extLst>
                    <a:ext uri="{9D8B030D-6E8A-4147-A177-3AD203B41FA5}">
                      <a16:colId xmlns="" xmlns:a16="http://schemas.microsoft.com/office/drawing/2014/main" val="20000"/>
                    </a:ext>
                  </a:extLst>
                </a:gridCol>
              </a:tblGrid>
              <a:tr h="715539">
                <a:tc>
                  <a:txBody>
                    <a:bodyPr/>
                    <a:lstStyle/>
                    <a:p>
                      <a:pPr marL="0" marR="0" lvl="0" indent="0" algn="ctr" defTabSz="914400" rtl="1" eaLnBrk="1" fontAlgn="auto" latinLnBrk="0" hangingPunct="1">
                        <a:lnSpc>
                          <a:spcPct val="100000"/>
                        </a:lnSpc>
                        <a:spcBef>
                          <a:spcPts val="0"/>
                        </a:spcBef>
                        <a:spcAft>
                          <a:spcPts val="0"/>
                        </a:spcAft>
                        <a:buClrTx/>
                        <a:buSzTx/>
                        <a:buFontTx/>
                        <a:buNone/>
                        <a:tabLst/>
                        <a:defRPr/>
                      </a:pPr>
                      <a:r>
                        <a:rPr kumimoji="0" lang="ar-SA" sz="1500" b="0" i="0" u="none" strike="noStrike" cap="none" normalizeH="0" baseline="0" dirty="0">
                          <a:ln>
                            <a:noFill/>
                          </a:ln>
                          <a:solidFill>
                            <a:schemeClr val="tx1"/>
                          </a:solidFill>
                          <a:effectLst/>
                          <a:latin typeface="Traditional Arabic" pitchFamily="18" charset="-78"/>
                          <a:cs typeface="Traditional Arabic" pitchFamily="18" charset="-78"/>
                        </a:rPr>
                        <a:t>فئة  الحفظ</a:t>
                      </a:r>
                      <a:endParaRPr kumimoji="0" lang="en-US" sz="1500" b="0" i="0" u="none" strike="noStrike" cap="none" normalizeH="0" baseline="0" dirty="0">
                        <a:ln>
                          <a:noFill/>
                        </a:ln>
                        <a:solidFill>
                          <a:schemeClr val="tx1"/>
                        </a:solidFill>
                        <a:effectLst/>
                        <a:latin typeface="Traditional Arabic" pitchFamily="18" charset="-78"/>
                        <a:cs typeface="Traditional Arabic" pitchFamily="18" charset="-78"/>
                      </a:endParaRPr>
                    </a:p>
                  </a:txBody>
                  <a:tcPr marL="91339" marR="91339" marT="45693" marB="4569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 xmlns:a16="http://schemas.microsoft.com/office/drawing/2014/main" val="10000"/>
                  </a:ext>
                </a:extLst>
              </a:tr>
              <a:tr h="375867">
                <a:tc>
                  <a:txBody>
                    <a:bodyPr/>
                    <a:lstStyle/>
                    <a:p>
                      <a:pPr rtl="1"/>
                      <a:endParaRPr lang="ar-SA" sz="1900" b="0"/>
                    </a:p>
                  </a:txBody>
                  <a:tcPr marL="91339" marR="91339" marT="45693" marB="4569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 xmlns:a16="http://schemas.microsoft.com/office/drawing/2014/main" val="10001"/>
                  </a:ext>
                </a:extLst>
              </a:tr>
              <a:tr h="375867">
                <a:tc>
                  <a:txBody>
                    <a:bodyPr/>
                    <a:lstStyle/>
                    <a:p>
                      <a:pPr rtl="1"/>
                      <a:endParaRPr lang="ar-SA" sz="1900" b="0"/>
                    </a:p>
                  </a:txBody>
                  <a:tcPr marL="91339" marR="91339" marT="45693" marB="4569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 xmlns:a16="http://schemas.microsoft.com/office/drawing/2014/main" val="10002"/>
                  </a:ext>
                </a:extLst>
              </a:tr>
              <a:tr h="375867">
                <a:tc>
                  <a:txBody>
                    <a:bodyPr/>
                    <a:lstStyle/>
                    <a:p>
                      <a:pPr rtl="1"/>
                      <a:endParaRPr lang="ar-SA" sz="1900" b="0" dirty="0"/>
                    </a:p>
                  </a:txBody>
                  <a:tcPr marL="91339" marR="91339" marT="45693" marB="4569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 xmlns:a16="http://schemas.microsoft.com/office/drawing/2014/main" val="10003"/>
                  </a:ext>
                </a:extLst>
              </a:tr>
            </a:tbl>
          </a:graphicData>
        </a:graphic>
      </p:graphicFrame>
      <p:graphicFrame>
        <p:nvGraphicFramePr>
          <p:cNvPr id="20" name="جدول 39">
            <a:extLst>
              <a:ext uri="{FF2B5EF4-FFF2-40B4-BE49-F238E27FC236}">
                <a16:creationId xmlns="" xmlns:a16="http://schemas.microsoft.com/office/drawing/2014/main" id="{778FFBB0-BF84-446B-88BA-CBF1804AEC2E}"/>
              </a:ext>
            </a:extLst>
          </p:cNvPr>
          <p:cNvGraphicFramePr>
            <a:graphicFrameLocks noGrp="1"/>
          </p:cNvGraphicFramePr>
          <p:nvPr>
            <p:extLst>
              <p:ext uri="{D42A27DB-BD31-4B8C-83A1-F6EECF244321}">
                <p14:modId xmlns:p14="http://schemas.microsoft.com/office/powerpoint/2010/main" val="1818869643"/>
              </p:ext>
            </p:extLst>
          </p:nvPr>
        </p:nvGraphicFramePr>
        <p:xfrm>
          <a:off x="5245101" y="2770190"/>
          <a:ext cx="681039" cy="1855471"/>
        </p:xfrm>
        <a:graphic>
          <a:graphicData uri="http://schemas.openxmlformats.org/drawingml/2006/table">
            <a:tbl>
              <a:tblPr rtl="1" firstRow="1" bandRow="1">
                <a:tableStyleId>{5C22544A-7EE6-4342-B048-85BDC9FD1C3A}</a:tableStyleId>
              </a:tblPr>
              <a:tblGrid>
                <a:gridCol w="681039">
                  <a:extLst>
                    <a:ext uri="{9D8B030D-6E8A-4147-A177-3AD203B41FA5}">
                      <a16:colId xmlns="" xmlns:a16="http://schemas.microsoft.com/office/drawing/2014/main" val="20000"/>
                    </a:ext>
                  </a:extLst>
                </a:gridCol>
              </a:tblGrid>
              <a:tr h="712567">
                <a:tc>
                  <a:txBody>
                    <a:bodyPr/>
                    <a:lstStyle/>
                    <a:p>
                      <a:pPr marL="0" marR="0" lvl="0" indent="0" algn="ctr" defTabSz="914400" rtl="1" eaLnBrk="1" fontAlgn="auto" latinLnBrk="0" hangingPunct="1">
                        <a:lnSpc>
                          <a:spcPct val="100000"/>
                        </a:lnSpc>
                        <a:spcBef>
                          <a:spcPts val="0"/>
                        </a:spcBef>
                        <a:spcAft>
                          <a:spcPts val="0"/>
                        </a:spcAft>
                        <a:buClrTx/>
                        <a:buSzTx/>
                        <a:buFontTx/>
                        <a:buNone/>
                        <a:tabLst/>
                        <a:defRPr/>
                      </a:pPr>
                      <a:r>
                        <a:rPr kumimoji="0" lang="ar-SA" sz="1500" b="0" i="0" u="none" strike="noStrike" cap="none" normalizeH="0" baseline="0" dirty="0">
                          <a:ln>
                            <a:noFill/>
                          </a:ln>
                          <a:solidFill>
                            <a:schemeClr val="tx1"/>
                          </a:solidFill>
                          <a:effectLst/>
                          <a:latin typeface="Traditional Arabic" pitchFamily="18" charset="-78"/>
                          <a:cs typeface="Traditional Arabic" pitchFamily="18" charset="-78"/>
                        </a:rPr>
                        <a:t>مكان الحفظ</a:t>
                      </a:r>
                      <a:endParaRPr kumimoji="0" lang="en-US" sz="1500" b="0" i="0" u="none" strike="noStrike" cap="none" normalizeH="0" baseline="0" dirty="0">
                        <a:ln>
                          <a:noFill/>
                        </a:ln>
                        <a:solidFill>
                          <a:schemeClr val="tx1"/>
                        </a:solidFill>
                        <a:effectLst/>
                        <a:latin typeface="Traditional Arabic" pitchFamily="18" charset="-78"/>
                        <a:cs typeface="Traditional Arabic" pitchFamily="18" charset="-78"/>
                      </a:endParaRPr>
                    </a:p>
                  </a:txBody>
                  <a:tcPr marL="91475" marR="91475" marT="45704" marB="4570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 xmlns:a16="http://schemas.microsoft.com/office/drawing/2014/main" val="10000"/>
                  </a:ext>
                </a:extLst>
              </a:tr>
              <a:tr h="375888">
                <a:tc>
                  <a:txBody>
                    <a:bodyPr/>
                    <a:lstStyle/>
                    <a:p>
                      <a:pPr rtl="1"/>
                      <a:endParaRPr lang="ar-SA" sz="1900" b="0"/>
                    </a:p>
                  </a:txBody>
                  <a:tcPr marL="91475" marR="91475" marT="45704" marB="4570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 xmlns:a16="http://schemas.microsoft.com/office/drawing/2014/main" val="10001"/>
                  </a:ext>
                </a:extLst>
              </a:tr>
              <a:tr h="375888">
                <a:tc>
                  <a:txBody>
                    <a:bodyPr/>
                    <a:lstStyle/>
                    <a:p>
                      <a:pPr rtl="1"/>
                      <a:endParaRPr lang="ar-SA" sz="1900" b="0"/>
                    </a:p>
                  </a:txBody>
                  <a:tcPr marL="91475" marR="91475" marT="45704" marB="4570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 xmlns:a16="http://schemas.microsoft.com/office/drawing/2014/main" val="10002"/>
                  </a:ext>
                </a:extLst>
              </a:tr>
              <a:tr h="375888">
                <a:tc>
                  <a:txBody>
                    <a:bodyPr/>
                    <a:lstStyle/>
                    <a:p>
                      <a:pPr rtl="1"/>
                      <a:endParaRPr lang="ar-SA" sz="1900" b="0" dirty="0"/>
                    </a:p>
                  </a:txBody>
                  <a:tcPr marL="91475" marR="91475" marT="45704" marB="4570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 xmlns:a16="http://schemas.microsoft.com/office/drawing/2014/main" val="10003"/>
                  </a:ext>
                </a:extLst>
              </a:tr>
            </a:tbl>
          </a:graphicData>
        </a:graphic>
      </p:graphicFrame>
      <p:graphicFrame>
        <p:nvGraphicFramePr>
          <p:cNvPr id="21" name="جدول 40">
            <a:extLst>
              <a:ext uri="{FF2B5EF4-FFF2-40B4-BE49-F238E27FC236}">
                <a16:creationId xmlns="" xmlns:a16="http://schemas.microsoft.com/office/drawing/2014/main" id="{038B522B-066B-4CD5-9F73-9E79EF2E367A}"/>
              </a:ext>
            </a:extLst>
          </p:cNvPr>
          <p:cNvGraphicFramePr>
            <a:graphicFrameLocks noGrp="1"/>
          </p:cNvGraphicFramePr>
          <p:nvPr>
            <p:extLst>
              <p:ext uri="{D42A27DB-BD31-4B8C-83A1-F6EECF244321}">
                <p14:modId xmlns:p14="http://schemas.microsoft.com/office/powerpoint/2010/main" val="3945770527"/>
              </p:ext>
            </p:extLst>
          </p:nvPr>
        </p:nvGraphicFramePr>
        <p:xfrm>
          <a:off x="4452940" y="2770190"/>
          <a:ext cx="752475" cy="1855471"/>
        </p:xfrm>
        <a:graphic>
          <a:graphicData uri="http://schemas.openxmlformats.org/drawingml/2006/table">
            <a:tbl>
              <a:tblPr rtl="1" firstRow="1" bandRow="1">
                <a:tableStyleId>{5C22544A-7EE6-4342-B048-85BDC9FD1C3A}</a:tableStyleId>
              </a:tblPr>
              <a:tblGrid>
                <a:gridCol w="752475">
                  <a:extLst>
                    <a:ext uri="{9D8B030D-6E8A-4147-A177-3AD203B41FA5}">
                      <a16:colId xmlns="" xmlns:a16="http://schemas.microsoft.com/office/drawing/2014/main" val="20000"/>
                    </a:ext>
                  </a:extLst>
                </a:gridCol>
              </a:tblGrid>
              <a:tr h="712567">
                <a:tc>
                  <a:txBody>
                    <a:bodyPr/>
                    <a:lstStyle/>
                    <a:p>
                      <a:pPr marL="0" marR="0" lvl="0" indent="0" algn="ctr" defTabSz="914400" rtl="1" eaLnBrk="1" fontAlgn="auto" latinLnBrk="0" hangingPunct="1">
                        <a:lnSpc>
                          <a:spcPct val="100000"/>
                        </a:lnSpc>
                        <a:spcBef>
                          <a:spcPts val="0"/>
                        </a:spcBef>
                        <a:spcAft>
                          <a:spcPts val="0"/>
                        </a:spcAft>
                        <a:buClrTx/>
                        <a:buSzTx/>
                        <a:buFontTx/>
                        <a:buNone/>
                        <a:tabLst/>
                        <a:defRPr/>
                      </a:pPr>
                      <a:r>
                        <a:rPr kumimoji="0" lang="ar-SA" sz="1500" b="0" i="0" u="none" strike="noStrike" cap="none" normalizeH="0" baseline="0" dirty="0">
                          <a:ln>
                            <a:noFill/>
                          </a:ln>
                          <a:solidFill>
                            <a:schemeClr val="tx1"/>
                          </a:solidFill>
                          <a:effectLst/>
                          <a:latin typeface="Traditional Arabic" pitchFamily="18" charset="-78"/>
                          <a:cs typeface="Traditional Arabic" pitchFamily="18" charset="-78"/>
                        </a:rPr>
                        <a:t>بداية </a:t>
                      </a:r>
                    </a:p>
                    <a:p>
                      <a:pPr marL="0" marR="0" lvl="0" indent="0" algn="ctr" defTabSz="914400" rtl="1" eaLnBrk="1" fontAlgn="auto" latinLnBrk="0" hangingPunct="1">
                        <a:lnSpc>
                          <a:spcPct val="100000"/>
                        </a:lnSpc>
                        <a:spcBef>
                          <a:spcPts val="0"/>
                        </a:spcBef>
                        <a:spcAft>
                          <a:spcPts val="0"/>
                        </a:spcAft>
                        <a:buClrTx/>
                        <a:buSzTx/>
                        <a:buFontTx/>
                        <a:buNone/>
                        <a:tabLst/>
                        <a:defRPr/>
                      </a:pPr>
                      <a:r>
                        <a:rPr kumimoji="0" lang="ar-SA" sz="1500" b="0" i="0" u="none" strike="noStrike" cap="none" normalizeH="0" baseline="0" dirty="0">
                          <a:ln>
                            <a:noFill/>
                          </a:ln>
                          <a:solidFill>
                            <a:schemeClr val="tx1"/>
                          </a:solidFill>
                          <a:effectLst/>
                          <a:latin typeface="Traditional Arabic" pitchFamily="18" charset="-78"/>
                          <a:cs typeface="Traditional Arabic" pitchFamily="18" charset="-78"/>
                        </a:rPr>
                        <a:t> الحفظ</a:t>
                      </a:r>
                      <a:endParaRPr kumimoji="0" lang="en-US" sz="1500" b="0" i="0" u="none" strike="noStrike" cap="none" normalizeH="0" baseline="0" dirty="0">
                        <a:ln>
                          <a:noFill/>
                        </a:ln>
                        <a:solidFill>
                          <a:schemeClr val="tx1"/>
                        </a:solidFill>
                        <a:effectLst/>
                        <a:latin typeface="Traditional Arabic" pitchFamily="18" charset="-78"/>
                        <a:cs typeface="Traditional Arabic" pitchFamily="18" charset="-78"/>
                      </a:endParaRPr>
                    </a:p>
                  </a:txBody>
                  <a:tcPr marL="91471" marR="91471" marT="45704" marB="4570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 xmlns:a16="http://schemas.microsoft.com/office/drawing/2014/main" val="10000"/>
                  </a:ext>
                </a:extLst>
              </a:tr>
              <a:tr h="375888">
                <a:tc>
                  <a:txBody>
                    <a:bodyPr/>
                    <a:lstStyle/>
                    <a:p>
                      <a:pPr rtl="1"/>
                      <a:endParaRPr lang="ar-SA" sz="1900" b="0" dirty="0"/>
                    </a:p>
                  </a:txBody>
                  <a:tcPr marL="91471" marR="91471" marT="45704" marB="4570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 xmlns:a16="http://schemas.microsoft.com/office/drawing/2014/main" val="10001"/>
                  </a:ext>
                </a:extLst>
              </a:tr>
              <a:tr h="375888">
                <a:tc>
                  <a:txBody>
                    <a:bodyPr/>
                    <a:lstStyle/>
                    <a:p>
                      <a:pPr rtl="1"/>
                      <a:endParaRPr lang="ar-SA" sz="1900" b="0"/>
                    </a:p>
                  </a:txBody>
                  <a:tcPr marL="91471" marR="91471" marT="45704" marB="4570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 xmlns:a16="http://schemas.microsoft.com/office/drawing/2014/main" val="10002"/>
                  </a:ext>
                </a:extLst>
              </a:tr>
              <a:tr h="375888">
                <a:tc>
                  <a:txBody>
                    <a:bodyPr/>
                    <a:lstStyle/>
                    <a:p>
                      <a:pPr rtl="1"/>
                      <a:endParaRPr lang="ar-SA" sz="1900" b="0" dirty="0"/>
                    </a:p>
                  </a:txBody>
                  <a:tcPr marL="91471" marR="91471" marT="45704" marB="4570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 xmlns:a16="http://schemas.microsoft.com/office/drawing/2014/main" val="10003"/>
                  </a:ext>
                </a:extLst>
              </a:tr>
            </a:tbl>
          </a:graphicData>
        </a:graphic>
      </p:graphicFrame>
      <p:graphicFrame>
        <p:nvGraphicFramePr>
          <p:cNvPr id="22" name="جدول 41">
            <a:extLst>
              <a:ext uri="{FF2B5EF4-FFF2-40B4-BE49-F238E27FC236}">
                <a16:creationId xmlns="" xmlns:a16="http://schemas.microsoft.com/office/drawing/2014/main" id="{1D2E7C4F-E2F9-4497-801D-DCFE0B60459C}"/>
              </a:ext>
            </a:extLst>
          </p:cNvPr>
          <p:cNvGraphicFramePr>
            <a:graphicFrameLocks noGrp="1"/>
          </p:cNvGraphicFramePr>
          <p:nvPr>
            <p:extLst>
              <p:ext uri="{D42A27DB-BD31-4B8C-83A1-F6EECF244321}">
                <p14:modId xmlns:p14="http://schemas.microsoft.com/office/powerpoint/2010/main" val="3861302375"/>
              </p:ext>
            </p:extLst>
          </p:nvPr>
        </p:nvGraphicFramePr>
        <p:xfrm>
          <a:off x="2292349" y="2770188"/>
          <a:ext cx="2120902" cy="1855472"/>
        </p:xfrm>
        <a:graphic>
          <a:graphicData uri="http://schemas.openxmlformats.org/drawingml/2006/table">
            <a:tbl>
              <a:tblPr rtl="1" firstRow="1" bandRow="1">
                <a:tableStyleId>{5C22544A-7EE6-4342-B048-85BDC9FD1C3A}</a:tableStyleId>
              </a:tblPr>
              <a:tblGrid>
                <a:gridCol w="1060451">
                  <a:extLst>
                    <a:ext uri="{9D8B030D-6E8A-4147-A177-3AD203B41FA5}">
                      <a16:colId xmlns="" xmlns:a16="http://schemas.microsoft.com/office/drawing/2014/main" val="20000"/>
                    </a:ext>
                  </a:extLst>
                </a:gridCol>
                <a:gridCol w="1060451">
                  <a:extLst>
                    <a:ext uri="{9D8B030D-6E8A-4147-A177-3AD203B41FA5}">
                      <a16:colId xmlns="" xmlns:a16="http://schemas.microsoft.com/office/drawing/2014/main" val="20001"/>
                    </a:ext>
                  </a:extLst>
                </a:gridCol>
              </a:tblGrid>
              <a:tr h="356284">
                <a:tc gridSpan="2">
                  <a:txBody>
                    <a:bodyPr/>
                    <a:lstStyle/>
                    <a:p>
                      <a:pPr marL="0" marR="0" lvl="0" indent="0" algn="ctr" defTabSz="914400" rtl="1" eaLnBrk="1" fontAlgn="auto" latinLnBrk="0" hangingPunct="1">
                        <a:lnSpc>
                          <a:spcPct val="100000"/>
                        </a:lnSpc>
                        <a:spcBef>
                          <a:spcPts val="0"/>
                        </a:spcBef>
                        <a:spcAft>
                          <a:spcPts val="0"/>
                        </a:spcAft>
                        <a:buClrTx/>
                        <a:buSzTx/>
                        <a:buFontTx/>
                        <a:buNone/>
                        <a:tabLst/>
                        <a:defRPr/>
                      </a:pPr>
                      <a:r>
                        <a:rPr kumimoji="0" lang="ar-SA" sz="1500" b="0" i="0" u="none" strike="noStrike" cap="none" normalizeH="0" baseline="0" dirty="0">
                          <a:ln>
                            <a:noFill/>
                          </a:ln>
                          <a:solidFill>
                            <a:schemeClr val="tx1"/>
                          </a:solidFill>
                          <a:effectLst/>
                          <a:latin typeface="Traditional Arabic" pitchFamily="18" charset="-78"/>
                          <a:cs typeface="Traditional Arabic" pitchFamily="18" charset="-78"/>
                        </a:rPr>
                        <a:t>مدة الحفظ في الجهاز للوثائق النشطة</a:t>
                      </a:r>
                      <a:endParaRPr kumimoji="0" lang="en-US" sz="1500" b="0" i="0" u="none" strike="noStrike" cap="none" normalizeH="0" baseline="0" dirty="0">
                        <a:ln>
                          <a:noFill/>
                        </a:ln>
                        <a:solidFill>
                          <a:schemeClr val="tx1"/>
                        </a:solidFill>
                        <a:effectLst/>
                        <a:latin typeface="Traditional Arabic" pitchFamily="18" charset="-78"/>
                        <a:cs typeface="Traditional Arabic" pitchFamily="18" charset="-78"/>
                      </a:endParaRPr>
                    </a:p>
                  </a:txBody>
                  <a:tcPr marL="91463" marR="91463" marT="45704" marB="4570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pPr rtl="1"/>
                      <a:endParaRPr lang="ar-SA"/>
                    </a:p>
                  </a:txBody>
                  <a:tcPr/>
                </a:tc>
                <a:extLst>
                  <a:ext uri="{0D108BD9-81ED-4DB2-BD59-A6C34878D82A}">
                    <a16:rowId xmlns="" xmlns:a16="http://schemas.microsoft.com/office/drawing/2014/main" val="10000"/>
                  </a:ext>
                </a:extLst>
              </a:tr>
              <a:tr h="356284">
                <a:tc>
                  <a:txBody>
                    <a:bodyPr/>
                    <a:lstStyle/>
                    <a:p>
                      <a:pPr marL="0" marR="0" lvl="0" indent="0" algn="ctr" defTabSz="914400" rtl="1" eaLnBrk="1" fontAlgn="auto" latinLnBrk="0" hangingPunct="1">
                        <a:lnSpc>
                          <a:spcPct val="100000"/>
                        </a:lnSpc>
                        <a:spcBef>
                          <a:spcPts val="0"/>
                        </a:spcBef>
                        <a:spcAft>
                          <a:spcPts val="0"/>
                        </a:spcAft>
                        <a:buClrTx/>
                        <a:buSzTx/>
                        <a:buFontTx/>
                        <a:buNone/>
                        <a:tabLst/>
                        <a:defRPr/>
                      </a:pPr>
                      <a:r>
                        <a:rPr kumimoji="0" lang="ar-SA" sz="1500" b="0" i="0" u="none" strike="noStrike" cap="none" normalizeH="0" baseline="0" dirty="0">
                          <a:ln>
                            <a:noFill/>
                          </a:ln>
                          <a:solidFill>
                            <a:schemeClr val="tx1"/>
                          </a:solidFill>
                          <a:effectLst/>
                          <a:latin typeface="Traditional Arabic" pitchFamily="18" charset="-78"/>
                          <a:cs typeface="Traditional Arabic" pitchFamily="18" charset="-78"/>
                        </a:rPr>
                        <a:t>الوحدة</a:t>
                      </a:r>
                      <a:endParaRPr kumimoji="0" lang="en-US" sz="1500" b="0" i="0" u="none" strike="noStrike" cap="none" normalizeH="0" baseline="0" dirty="0">
                        <a:ln>
                          <a:noFill/>
                        </a:ln>
                        <a:solidFill>
                          <a:schemeClr val="tx1"/>
                        </a:solidFill>
                        <a:effectLst/>
                        <a:latin typeface="Traditional Arabic" pitchFamily="18" charset="-78"/>
                        <a:cs typeface="Traditional Arabic" pitchFamily="18" charset="-78"/>
                      </a:endParaRPr>
                    </a:p>
                  </a:txBody>
                  <a:tcPr marL="91463" marR="91463" marT="45704" marB="4570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4400" rtl="1" eaLnBrk="1" fontAlgn="auto" latinLnBrk="0" hangingPunct="1">
                        <a:lnSpc>
                          <a:spcPct val="100000"/>
                        </a:lnSpc>
                        <a:spcBef>
                          <a:spcPts val="0"/>
                        </a:spcBef>
                        <a:spcAft>
                          <a:spcPts val="0"/>
                        </a:spcAft>
                        <a:buClrTx/>
                        <a:buSzTx/>
                        <a:buFontTx/>
                        <a:buNone/>
                        <a:tabLst/>
                        <a:defRPr/>
                      </a:pPr>
                      <a:r>
                        <a:rPr kumimoji="0" lang="ar-SA" sz="1500" b="0" i="0" u="none" strike="noStrike" cap="none" normalizeH="0" baseline="0" dirty="0">
                          <a:ln>
                            <a:noFill/>
                          </a:ln>
                          <a:solidFill>
                            <a:schemeClr val="tx1"/>
                          </a:solidFill>
                          <a:effectLst/>
                          <a:latin typeface="Traditional Arabic" pitchFamily="18" charset="-78"/>
                          <a:cs typeface="Traditional Arabic" pitchFamily="18" charset="-78"/>
                        </a:rPr>
                        <a:t>المركز</a:t>
                      </a:r>
                      <a:endParaRPr kumimoji="0" lang="en-US" sz="1500" b="0" i="0" u="none" strike="noStrike" cap="none" normalizeH="0" baseline="0" dirty="0">
                        <a:ln>
                          <a:noFill/>
                        </a:ln>
                        <a:solidFill>
                          <a:schemeClr val="tx1"/>
                        </a:solidFill>
                        <a:effectLst/>
                        <a:latin typeface="Traditional Arabic" pitchFamily="18" charset="-78"/>
                        <a:cs typeface="Traditional Arabic" pitchFamily="18" charset="-78"/>
                      </a:endParaRPr>
                    </a:p>
                  </a:txBody>
                  <a:tcPr marL="91463" marR="91463" marT="45704" marB="4570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 xmlns:a16="http://schemas.microsoft.com/office/drawing/2014/main" val="10001"/>
                  </a:ext>
                </a:extLst>
              </a:tr>
              <a:tr h="375888">
                <a:tc gridSpan="2">
                  <a:txBody>
                    <a:bodyPr/>
                    <a:lstStyle/>
                    <a:p>
                      <a:pPr rtl="1"/>
                      <a:endParaRPr lang="ar-SA" sz="1900" b="0" dirty="0"/>
                    </a:p>
                  </a:txBody>
                  <a:tcPr marL="91463" marR="91463" marT="45704" marB="4570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pPr rtl="1"/>
                      <a:endParaRPr lang="ar-SA"/>
                    </a:p>
                  </a:txBody>
                  <a:tcPr/>
                </a:tc>
                <a:extLst>
                  <a:ext uri="{0D108BD9-81ED-4DB2-BD59-A6C34878D82A}">
                    <a16:rowId xmlns="" xmlns:a16="http://schemas.microsoft.com/office/drawing/2014/main" val="10002"/>
                  </a:ext>
                </a:extLst>
              </a:tr>
              <a:tr h="375888">
                <a:tc gridSpan="2">
                  <a:txBody>
                    <a:bodyPr/>
                    <a:lstStyle/>
                    <a:p>
                      <a:pPr rtl="1"/>
                      <a:endParaRPr lang="ar-SA" sz="1900" b="0"/>
                    </a:p>
                  </a:txBody>
                  <a:tcPr marL="91463" marR="91463" marT="45704" marB="4570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pPr rtl="1"/>
                      <a:endParaRPr lang="ar-SA"/>
                    </a:p>
                  </a:txBody>
                  <a:tcPr/>
                </a:tc>
                <a:extLst>
                  <a:ext uri="{0D108BD9-81ED-4DB2-BD59-A6C34878D82A}">
                    <a16:rowId xmlns="" xmlns:a16="http://schemas.microsoft.com/office/drawing/2014/main" val="10003"/>
                  </a:ext>
                </a:extLst>
              </a:tr>
              <a:tr h="375888">
                <a:tc gridSpan="2">
                  <a:txBody>
                    <a:bodyPr/>
                    <a:lstStyle/>
                    <a:p>
                      <a:pPr rtl="1"/>
                      <a:endParaRPr lang="ar-SA" sz="1900" b="0" dirty="0"/>
                    </a:p>
                  </a:txBody>
                  <a:tcPr marL="91463" marR="91463" marT="45704" marB="4570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pPr rtl="1"/>
                      <a:endParaRPr lang="ar-SA"/>
                    </a:p>
                  </a:txBody>
                  <a:tcPr/>
                </a:tc>
                <a:extLst>
                  <a:ext uri="{0D108BD9-81ED-4DB2-BD59-A6C34878D82A}">
                    <a16:rowId xmlns="" xmlns:a16="http://schemas.microsoft.com/office/drawing/2014/main" val="10004"/>
                  </a:ext>
                </a:extLst>
              </a:tr>
            </a:tbl>
          </a:graphicData>
        </a:graphic>
      </p:graphicFrame>
      <p:graphicFrame>
        <p:nvGraphicFramePr>
          <p:cNvPr id="23" name="جدول 42">
            <a:extLst>
              <a:ext uri="{FF2B5EF4-FFF2-40B4-BE49-F238E27FC236}">
                <a16:creationId xmlns="" xmlns:a16="http://schemas.microsoft.com/office/drawing/2014/main" id="{939395D8-C520-4F27-A507-67644E9032D1}"/>
              </a:ext>
            </a:extLst>
          </p:cNvPr>
          <p:cNvGraphicFramePr>
            <a:graphicFrameLocks noGrp="1"/>
          </p:cNvGraphicFramePr>
          <p:nvPr>
            <p:extLst>
              <p:ext uri="{D42A27DB-BD31-4B8C-83A1-F6EECF244321}">
                <p14:modId xmlns:p14="http://schemas.microsoft.com/office/powerpoint/2010/main" val="401955900"/>
              </p:ext>
            </p:extLst>
          </p:nvPr>
        </p:nvGraphicFramePr>
        <p:xfrm>
          <a:off x="9269415" y="2770189"/>
          <a:ext cx="320675" cy="1853889"/>
        </p:xfrm>
        <a:graphic>
          <a:graphicData uri="http://schemas.openxmlformats.org/drawingml/2006/table">
            <a:tbl>
              <a:tblPr rtl="1" firstRow="1" bandRow="1">
                <a:tableStyleId>{5C22544A-7EE6-4342-B048-85BDC9FD1C3A}</a:tableStyleId>
              </a:tblPr>
              <a:tblGrid>
                <a:gridCol w="320675">
                  <a:extLst>
                    <a:ext uri="{9D8B030D-6E8A-4147-A177-3AD203B41FA5}">
                      <a16:colId xmlns="" xmlns:a16="http://schemas.microsoft.com/office/drawing/2014/main" val="20000"/>
                    </a:ext>
                  </a:extLst>
                </a:gridCol>
              </a:tblGrid>
              <a:tr h="711063">
                <a:tc>
                  <a:txBody>
                    <a:bodyPr/>
                    <a:lstStyle/>
                    <a:p>
                      <a:pPr marL="0" marR="0" lvl="0" indent="0" algn="ctr" defTabSz="914400" rtl="1" eaLnBrk="1" fontAlgn="auto" latinLnBrk="0" hangingPunct="1">
                        <a:lnSpc>
                          <a:spcPct val="100000"/>
                        </a:lnSpc>
                        <a:spcBef>
                          <a:spcPts val="0"/>
                        </a:spcBef>
                        <a:spcAft>
                          <a:spcPts val="0"/>
                        </a:spcAft>
                        <a:buClrTx/>
                        <a:buSzTx/>
                        <a:buFontTx/>
                        <a:buNone/>
                        <a:tabLst/>
                        <a:defRPr/>
                      </a:pPr>
                      <a:r>
                        <a:rPr kumimoji="0" lang="ar-SA" sz="1500" b="0" i="0" u="none" strike="noStrike" cap="none" normalizeH="0" baseline="0" dirty="0">
                          <a:ln>
                            <a:noFill/>
                          </a:ln>
                          <a:solidFill>
                            <a:schemeClr val="tx1"/>
                          </a:solidFill>
                          <a:effectLst/>
                          <a:latin typeface="Traditional Arabic" pitchFamily="18" charset="-78"/>
                          <a:cs typeface="Traditional Arabic" pitchFamily="18" charset="-78"/>
                        </a:rPr>
                        <a:t>م</a:t>
                      </a:r>
                      <a:endParaRPr kumimoji="0" lang="en-US" sz="1500" b="0" i="0" u="none" strike="noStrike" cap="none" normalizeH="0" baseline="0" dirty="0">
                        <a:ln>
                          <a:noFill/>
                        </a:ln>
                        <a:solidFill>
                          <a:schemeClr val="tx1"/>
                        </a:solidFill>
                        <a:effectLst/>
                        <a:latin typeface="Traditional Arabic" pitchFamily="18" charset="-78"/>
                        <a:cs typeface="Traditional Arabic" pitchFamily="18" charset="-78"/>
                      </a:endParaRPr>
                    </a:p>
                  </a:txBody>
                  <a:tcPr marL="91329" marR="91329" marT="45691" marB="4569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 xmlns:a16="http://schemas.microsoft.com/office/drawing/2014/main" val="10000"/>
                  </a:ext>
                </a:extLst>
              </a:tr>
              <a:tr h="375861">
                <a:tc>
                  <a:txBody>
                    <a:bodyPr/>
                    <a:lstStyle/>
                    <a:p>
                      <a:pPr rtl="1"/>
                      <a:endParaRPr lang="ar-SA" sz="1900" b="0" dirty="0"/>
                    </a:p>
                  </a:txBody>
                  <a:tcPr marL="91329" marR="91329" marT="45691" marB="4569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 xmlns:a16="http://schemas.microsoft.com/office/drawing/2014/main" val="10001"/>
                  </a:ext>
                </a:extLst>
              </a:tr>
              <a:tr h="375861">
                <a:tc>
                  <a:txBody>
                    <a:bodyPr/>
                    <a:lstStyle/>
                    <a:p>
                      <a:pPr rtl="1"/>
                      <a:endParaRPr lang="ar-SA" sz="1900" b="0" dirty="0"/>
                    </a:p>
                  </a:txBody>
                  <a:tcPr marL="91329" marR="91329" marT="45691" marB="4569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 xmlns:a16="http://schemas.microsoft.com/office/drawing/2014/main" val="10002"/>
                  </a:ext>
                </a:extLst>
              </a:tr>
              <a:tr h="375861">
                <a:tc>
                  <a:txBody>
                    <a:bodyPr/>
                    <a:lstStyle/>
                    <a:p>
                      <a:pPr rtl="1"/>
                      <a:endParaRPr lang="ar-SA" sz="1900" b="0" dirty="0"/>
                    </a:p>
                  </a:txBody>
                  <a:tcPr marL="91329" marR="91329" marT="45691" marB="4569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 xmlns:a16="http://schemas.microsoft.com/office/drawing/2014/main" val="10003"/>
                  </a:ext>
                </a:extLst>
              </a:tr>
            </a:tbl>
          </a:graphicData>
        </a:graphic>
      </p:graphicFrame>
    </p:spTree>
    <p:extLst>
      <p:ext uri="{BB962C8B-B14F-4D97-AF65-F5344CB8AC3E}">
        <p14:creationId xmlns:p14="http://schemas.microsoft.com/office/powerpoint/2010/main" val="2029926976"/>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7" name="Picture 39" descr="A close up of a map&#10;&#10;Description automatically generated">
            <a:extLst>
              <a:ext uri="{FF2B5EF4-FFF2-40B4-BE49-F238E27FC236}">
                <a16:creationId xmlns="" xmlns:a16="http://schemas.microsoft.com/office/drawing/2014/main" id="{A2D2662F-F224-4204-A224-F0E6857BF581}"/>
              </a:ext>
            </a:extLst>
          </p:cNvPr>
          <p:cNvPicPr>
            <a:picLocks noChangeAspect="1"/>
          </p:cNvPicPr>
          <p:nvPr/>
        </p:nvPicPr>
        <p:blipFill rotWithShape="1">
          <a:blip r:embed="rId2">
            <a:extLst>
              <a:ext uri="{28A0092B-C50C-407E-A947-70E740481C1C}">
                <a14:useLocalDpi xmlns:a14="http://schemas.microsoft.com/office/drawing/2010/main" val="0"/>
              </a:ext>
            </a:extLst>
          </a:blip>
          <a:srcRect l="81307"/>
          <a:stretch/>
        </p:blipFill>
        <p:spPr>
          <a:xfrm rot="10800000">
            <a:off x="-1671" y="-20425"/>
            <a:ext cx="1793801" cy="6878425"/>
          </a:xfrm>
          <a:prstGeom prst="rect">
            <a:avLst/>
          </a:prstGeom>
        </p:spPr>
      </p:pic>
      <p:pic>
        <p:nvPicPr>
          <p:cNvPr id="9" name="Picture 73" descr="C:\Users\DELL\Pictures\kau_logo.png">
            <a:extLst>
              <a:ext uri="{FF2B5EF4-FFF2-40B4-BE49-F238E27FC236}">
                <a16:creationId xmlns="" xmlns:a16="http://schemas.microsoft.com/office/drawing/2014/main" id="{8D58A905-B0A5-4A78-9DAD-76C1DEBA8204}"/>
              </a:ext>
            </a:extLst>
          </p:cNvPr>
          <p:cNvPicPr>
            <a:picLocks noChangeAspect="1" noChangeArrowheads="1"/>
          </p:cNvPicPr>
          <p:nvPr/>
        </p:nvPicPr>
        <p:blipFill>
          <a:blip r:embed="rId3" cstate="print"/>
          <a:srcRect/>
          <a:stretch>
            <a:fillRect/>
          </a:stretch>
        </p:blipFill>
        <p:spPr bwMode="auto">
          <a:xfrm>
            <a:off x="540767" y="58607"/>
            <a:ext cx="750844" cy="973087"/>
          </a:xfrm>
          <a:prstGeom prst="rect">
            <a:avLst/>
          </a:prstGeom>
          <a:ln>
            <a:noFill/>
          </a:ln>
          <a:effectLst>
            <a:outerShdw blurRad="190500" algn="tl" rotWithShape="0">
              <a:srgbClr val="000000">
                <a:alpha val="70000"/>
              </a:srgbClr>
            </a:outerShdw>
          </a:effectLst>
        </p:spPr>
      </p:pic>
      <p:sp>
        <p:nvSpPr>
          <p:cNvPr id="4" name="مربع نص 3"/>
          <p:cNvSpPr txBox="1"/>
          <p:nvPr/>
        </p:nvSpPr>
        <p:spPr>
          <a:xfrm>
            <a:off x="-2626875" y="946554"/>
            <a:ext cx="7086126" cy="307777"/>
          </a:xfrm>
          <a:prstGeom prst="rect">
            <a:avLst/>
          </a:prstGeom>
          <a:noFill/>
        </p:spPr>
        <p:txBody>
          <a:bodyPr wrap="square" rtlCol="1">
            <a:spAutoFit/>
          </a:bodyPr>
          <a:lstStyle/>
          <a:p>
            <a:pPr algn="ctr"/>
            <a:r>
              <a:rPr lang="ar-SA" sz="1400" b="1" dirty="0">
                <a:latin typeface="Sakkal Majalla" panose="02000000000000000000" pitchFamily="2" charset="-78"/>
                <a:cs typeface="Sakkal Majalla" panose="02000000000000000000" pitchFamily="2" charset="-78"/>
              </a:rPr>
              <a:t>مركز الوثائق والمحفوظات</a:t>
            </a:r>
          </a:p>
        </p:txBody>
      </p:sp>
      <p:cxnSp>
        <p:nvCxnSpPr>
          <p:cNvPr id="8" name="رابط مستقيم 7"/>
          <p:cNvCxnSpPr/>
          <p:nvPr/>
        </p:nvCxnSpPr>
        <p:spPr>
          <a:xfrm flipH="1">
            <a:off x="1924494" y="924309"/>
            <a:ext cx="10267509" cy="0"/>
          </a:xfrm>
          <a:prstGeom prst="line">
            <a:avLst/>
          </a:prstGeom>
        </p:spPr>
        <p:style>
          <a:lnRef idx="3">
            <a:schemeClr val="accent1"/>
          </a:lnRef>
          <a:fillRef idx="0">
            <a:schemeClr val="accent1"/>
          </a:fillRef>
          <a:effectRef idx="2">
            <a:schemeClr val="accent1"/>
          </a:effectRef>
          <a:fontRef idx="minor">
            <a:schemeClr val="tx1"/>
          </a:fontRef>
        </p:style>
      </p:cxnSp>
      <p:sp>
        <p:nvSpPr>
          <p:cNvPr id="3" name="مستطيل مستدير الزوايا 2"/>
          <p:cNvSpPr/>
          <p:nvPr/>
        </p:nvSpPr>
        <p:spPr>
          <a:xfrm>
            <a:off x="5741582" y="529646"/>
            <a:ext cx="5645889" cy="788517"/>
          </a:xfrm>
          <a:prstGeom prst="roundRect">
            <a:avLst/>
          </a:prstGeom>
          <a:gradFill flip="none" rotWithShape="1">
            <a:gsLst>
              <a:gs pos="0">
                <a:srgbClr val="35B1DE">
                  <a:shade val="30000"/>
                  <a:satMod val="115000"/>
                </a:srgbClr>
              </a:gs>
              <a:gs pos="50000">
                <a:srgbClr val="35B1DE">
                  <a:shade val="67500"/>
                  <a:satMod val="115000"/>
                </a:srgbClr>
              </a:gs>
              <a:gs pos="100000">
                <a:srgbClr val="35B1DE">
                  <a:shade val="100000"/>
                  <a:satMod val="115000"/>
                </a:srgbClr>
              </a:gs>
            </a:gsLst>
            <a:lin ang="18900000" scaled="1"/>
            <a:tileRect/>
          </a:gra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sp>
        <p:nvSpPr>
          <p:cNvPr id="10" name="مربع نص 2">
            <a:extLst>
              <a:ext uri="{FF2B5EF4-FFF2-40B4-BE49-F238E27FC236}">
                <a16:creationId xmlns="" xmlns:a16="http://schemas.microsoft.com/office/drawing/2014/main" id="{C38B9236-5011-4575-946F-F0FAEBBDC87F}"/>
              </a:ext>
            </a:extLst>
          </p:cNvPr>
          <p:cNvSpPr txBox="1"/>
          <p:nvPr/>
        </p:nvSpPr>
        <p:spPr>
          <a:xfrm>
            <a:off x="6025358" y="517071"/>
            <a:ext cx="5237019" cy="830997"/>
          </a:xfrm>
          <a:prstGeom prst="rect">
            <a:avLst/>
          </a:prstGeom>
          <a:noFill/>
        </p:spPr>
        <p:txBody>
          <a:bodyPr wrap="square" rtlCol="1">
            <a:spAutoFit/>
          </a:bodyPr>
          <a:lstStyle/>
          <a:p>
            <a:pPr algn="ctr">
              <a:spcBef>
                <a:spcPct val="0"/>
              </a:spcBef>
            </a:pPr>
            <a:r>
              <a:rPr lang="ar-SA" sz="2400" dirty="0">
                <a:solidFill>
                  <a:schemeClr val="bg1"/>
                </a:solidFill>
                <a:effectLst>
                  <a:outerShdw blurRad="38100" dist="38100" dir="2700000" algn="tl">
                    <a:srgbClr val="000000">
                      <a:alpha val="43137"/>
                    </a:srgbClr>
                  </a:outerShdw>
                </a:effectLst>
                <a:cs typeface="PT Bold Heading" panose="02010400000000000000" pitchFamily="2" charset="-78"/>
              </a:rPr>
              <a:t>إرشادات تعبئة حقول الاستمارة</a:t>
            </a:r>
            <a:br>
              <a:rPr lang="ar-SA" sz="2400" dirty="0">
                <a:solidFill>
                  <a:schemeClr val="bg1"/>
                </a:solidFill>
                <a:effectLst>
                  <a:outerShdw blurRad="38100" dist="38100" dir="2700000" algn="tl">
                    <a:srgbClr val="000000">
                      <a:alpha val="43137"/>
                    </a:srgbClr>
                  </a:outerShdw>
                </a:effectLst>
                <a:cs typeface="PT Bold Heading" panose="02010400000000000000" pitchFamily="2" charset="-78"/>
              </a:rPr>
            </a:br>
            <a:r>
              <a:rPr lang="ar-SA" sz="2400" dirty="0">
                <a:solidFill>
                  <a:schemeClr val="bg1"/>
                </a:solidFill>
                <a:effectLst>
                  <a:outerShdw blurRad="38100" dist="38100" dir="2700000" algn="tl">
                    <a:srgbClr val="000000">
                      <a:alpha val="43137"/>
                    </a:srgbClr>
                  </a:outerShdw>
                </a:effectLst>
                <a:cs typeface="PT Bold Heading" panose="02010400000000000000" pitchFamily="2" charset="-78"/>
              </a:rPr>
              <a:t>  </a:t>
            </a:r>
            <a:r>
              <a:rPr lang="ar-SA" altLang="zh-CN" sz="2400" dirty="0">
                <a:solidFill>
                  <a:schemeClr val="bg1"/>
                </a:solidFill>
                <a:effectLst>
                  <a:outerShdw blurRad="38100" dist="38100" dir="2700000" algn="tl">
                    <a:srgbClr val="000000">
                      <a:alpha val="43137"/>
                    </a:srgbClr>
                  </a:outerShdw>
                </a:effectLst>
                <a:cs typeface="PT Bold Heading" panose="02010400000000000000" pitchFamily="2" charset="-78"/>
              </a:rPr>
              <a:t>الحقل السادس: وصف الوثيقة والغرض منها</a:t>
            </a:r>
            <a:endParaRPr lang="ar-SA" altLang="ar-SA" sz="2400" dirty="0">
              <a:solidFill>
                <a:schemeClr val="bg1"/>
              </a:solidFill>
              <a:effectLst>
                <a:outerShdw blurRad="38100" dist="38100" dir="2700000" algn="tl">
                  <a:srgbClr val="000000">
                    <a:alpha val="43137"/>
                  </a:srgbClr>
                </a:outerShdw>
              </a:effectLst>
              <a:cs typeface="PT Bold Heading" panose="02010400000000000000" pitchFamily="2" charset="-78"/>
            </a:endParaRPr>
          </a:p>
        </p:txBody>
      </p:sp>
      <p:graphicFrame>
        <p:nvGraphicFramePr>
          <p:cNvPr id="12" name="جدول 18">
            <a:extLst>
              <a:ext uri="{FF2B5EF4-FFF2-40B4-BE49-F238E27FC236}">
                <a16:creationId xmlns="" xmlns:a16="http://schemas.microsoft.com/office/drawing/2014/main" id="{954C5883-32E8-4A9F-B1E2-EB3F3EF0E8B4}"/>
              </a:ext>
            </a:extLst>
          </p:cNvPr>
          <p:cNvGraphicFramePr>
            <a:graphicFrameLocks noGrp="1"/>
          </p:cNvGraphicFramePr>
          <p:nvPr>
            <p:extLst>
              <p:ext uri="{D42A27DB-BD31-4B8C-83A1-F6EECF244321}">
                <p14:modId xmlns:p14="http://schemas.microsoft.com/office/powerpoint/2010/main" val="1470850480"/>
              </p:ext>
            </p:extLst>
          </p:nvPr>
        </p:nvGraphicFramePr>
        <p:xfrm>
          <a:off x="7437439" y="2785345"/>
          <a:ext cx="1054100" cy="1800226"/>
        </p:xfrm>
        <a:graphic>
          <a:graphicData uri="http://schemas.openxmlformats.org/drawingml/2006/table">
            <a:tbl>
              <a:tblPr rtl="1" firstRow="1" bandRow="1">
                <a:tableStyleId>{5C22544A-7EE6-4342-B048-85BDC9FD1C3A}</a:tableStyleId>
              </a:tblPr>
              <a:tblGrid>
                <a:gridCol w="1054100">
                  <a:extLst>
                    <a:ext uri="{9D8B030D-6E8A-4147-A177-3AD203B41FA5}">
                      <a16:colId xmlns="" xmlns:a16="http://schemas.microsoft.com/office/drawing/2014/main" val="20000"/>
                    </a:ext>
                  </a:extLst>
                </a:gridCol>
              </a:tblGrid>
              <a:tr h="720091">
                <a:tc>
                  <a:txBody>
                    <a:bodyPr/>
                    <a:lstStyle/>
                    <a:p>
                      <a:pPr marL="0" marR="0" lvl="0" indent="0" algn="ctr" defTabSz="914400" rtl="1" eaLnBrk="1" fontAlgn="auto" latinLnBrk="0" hangingPunct="1">
                        <a:lnSpc>
                          <a:spcPct val="100000"/>
                        </a:lnSpc>
                        <a:spcBef>
                          <a:spcPts val="0"/>
                        </a:spcBef>
                        <a:spcAft>
                          <a:spcPts val="0"/>
                        </a:spcAft>
                        <a:buClrTx/>
                        <a:buSzTx/>
                        <a:buFontTx/>
                        <a:buNone/>
                        <a:tabLst/>
                        <a:defRPr/>
                      </a:pPr>
                      <a:r>
                        <a:rPr kumimoji="0" lang="ar-SA" sz="1600" b="1" i="0" u="none" strike="noStrike" cap="none" normalizeH="0" baseline="0" dirty="0">
                          <a:ln>
                            <a:noFill/>
                          </a:ln>
                          <a:solidFill>
                            <a:schemeClr val="tx1"/>
                          </a:solidFill>
                          <a:effectLst/>
                          <a:latin typeface="Traditional Arabic" pitchFamily="18" charset="-78"/>
                          <a:cs typeface="Traditional Arabic" pitchFamily="18" charset="-78"/>
                        </a:rPr>
                        <a:t>وصف الوثيقة والغرض منها</a:t>
                      </a:r>
                      <a:endParaRPr kumimoji="0" lang="en-US" sz="1600" b="1" i="0" u="none" strike="noStrike" cap="none" normalizeH="0" baseline="0" dirty="0">
                        <a:ln>
                          <a:noFill/>
                        </a:ln>
                        <a:solidFill>
                          <a:schemeClr val="tx1"/>
                        </a:solidFill>
                        <a:effectLst/>
                        <a:latin typeface="Traditional Arabic" pitchFamily="18" charset="-78"/>
                        <a:cs typeface="Traditional Arabic" pitchFamily="18" charset="-78"/>
                      </a:endParaRPr>
                    </a:p>
                  </a:txBody>
                  <a:tcPr marL="91379" marR="91379" marT="45721" marB="4572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50000"/>
                        <a:lumOff val="50000"/>
                      </a:schemeClr>
                    </a:solidFill>
                  </a:tcPr>
                </a:tc>
                <a:extLst>
                  <a:ext uri="{0D108BD9-81ED-4DB2-BD59-A6C34878D82A}">
                    <a16:rowId xmlns="" xmlns:a16="http://schemas.microsoft.com/office/drawing/2014/main" val="10000"/>
                  </a:ext>
                </a:extLst>
              </a:tr>
              <a:tr h="1080135">
                <a:tc>
                  <a:txBody>
                    <a:bodyPr/>
                    <a:lstStyle/>
                    <a:p>
                      <a:pPr marL="0" marR="0" indent="0" algn="ctr" defTabSz="914400" rtl="1" eaLnBrk="1" fontAlgn="auto" latinLnBrk="0" hangingPunct="1">
                        <a:lnSpc>
                          <a:spcPct val="100000"/>
                        </a:lnSpc>
                        <a:spcBef>
                          <a:spcPts val="0"/>
                        </a:spcBef>
                        <a:spcAft>
                          <a:spcPts val="0"/>
                        </a:spcAft>
                        <a:buClrTx/>
                        <a:buSzTx/>
                        <a:buFontTx/>
                        <a:buNone/>
                        <a:tabLst/>
                        <a:defRPr/>
                      </a:pPr>
                      <a:r>
                        <a:rPr lang="ar-SA" sz="1500" b="1" dirty="0" smtClean="0">
                          <a:latin typeface="Traditional Arabic" pitchFamily="18" charset="-78"/>
                          <a:cs typeface="Traditional Arabic" pitchFamily="18" charset="-78"/>
                        </a:rPr>
                        <a:t>نموذج </a:t>
                      </a:r>
                      <a:r>
                        <a:rPr lang="ar-SA" sz="1500" b="1" dirty="0">
                          <a:latin typeface="Traditional Arabic" pitchFamily="18" charset="-78"/>
                          <a:cs typeface="Traditional Arabic" pitchFamily="18" charset="-78"/>
                        </a:rPr>
                        <a:t>يتضمن تعيين على وظيفة محددة بالجهاز وفقاً للأنظمة</a:t>
                      </a:r>
                      <a:endParaRPr lang="ar-SA" sz="1500" b="1" dirty="0">
                        <a:solidFill>
                          <a:srgbClr val="FFFF00"/>
                        </a:solidFill>
                        <a:latin typeface="Traditional Arabic" pitchFamily="18" charset="-78"/>
                        <a:cs typeface="Traditional Arabic" pitchFamily="18" charset="-78"/>
                      </a:endParaRPr>
                    </a:p>
                  </a:txBody>
                  <a:tcPr marL="91379" marR="91379" marT="45721" marB="4572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 xmlns:a16="http://schemas.microsoft.com/office/drawing/2014/main" val="10001"/>
                  </a:ext>
                </a:extLst>
              </a:tr>
            </a:tbl>
          </a:graphicData>
        </a:graphic>
      </p:graphicFrame>
      <p:sp>
        <p:nvSpPr>
          <p:cNvPr id="13" name="AutoShape 131">
            <a:extLst>
              <a:ext uri="{FF2B5EF4-FFF2-40B4-BE49-F238E27FC236}">
                <a16:creationId xmlns="" xmlns:a16="http://schemas.microsoft.com/office/drawing/2014/main" id="{FEC7F93C-92A8-4A11-AFB7-462834F8420C}"/>
              </a:ext>
            </a:extLst>
          </p:cNvPr>
          <p:cNvSpPr>
            <a:spLocks noChangeArrowheads="1"/>
          </p:cNvSpPr>
          <p:nvPr/>
        </p:nvSpPr>
        <p:spPr bwMode="auto">
          <a:xfrm>
            <a:off x="7724775" y="2209081"/>
            <a:ext cx="433388" cy="360363"/>
          </a:xfrm>
          <a:prstGeom prst="wedgeEllipseCallout">
            <a:avLst>
              <a:gd name="adj1" fmla="val 1381"/>
              <a:gd name="adj2" fmla="val 114267"/>
            </a:avLst>
          </a:prstGeom>
          <a:ln>
            <a:noFill/>
            <a:headEnd/>
            <a:tailEnd/>
          </a:ln>
        </p:spPr>
        <p:style>
          <a:lnRef idx="2">
            <a:schemeClr val="accent6"/>
          </a:lnRef>
          <a:fillRef idx="1">
            <a:schemeClr val="lt1"/>
          </a:fillRef>
          <a:effectRef idx="0">
            <a:schemeClr val="accent6"/>
          </a:effectRef>
          <a:fontRef idx="minor">
            <a:schemeClr val="dk1"/>
          </a:fontRef>
        </p:style>
        <p:txBody>
          <a:bodyPr/>
          <a:lstStyle/>
          <a:p>
            <a:pPr algn="ctr">
              <a:defRPr/>
            </a:pPr>
            <a:r>
              <a:rPr lang="ar-SA" b="1" dirty="0"/>
              <a:t>6</a:t>
            </a:r>
            <a:endParaRPr lang="en-US" b="1" dirty="0"/>
          </a:p>
        </p:txBody>
      </p:sp>
      <p:graphicFrame>
        <p:nvGraphicFramePr>
          <p:cNvPr id="14" name="جدول 20">
            <a:extLst>
              <a:ext uri="{FF2B5EF4-FFF2-40B4-BE49-F238E27FC236}">
                <a16:creationId xmlns="" xmlns:a16="http://schemas.microsoft.com/office/drawing/2014/main" id="{AE7D1A2D-7328-4E7B-B162-34765DFF7FB4}"/>
              </a:ext>
            </a:extLst>
          </p:cNvPr>
          <p:cNvGraphicFramePr>
            <a:graphicFrameLocks noGrp="1"/>
          </p:cNvGraphicFramePr>
          <p:nvPr>
            <p:extLst>
              <p:ext uri="{D42A27DB-BD31-4B8C-83A1-F6EECF244321}">
                <p14:modId xmlns:p14="http://schemas.microsoft.com/office/powerpoint/2010/main" val="3192372946"/>
              </p:ext>
            </p:extLst>
          </p:nvPr>
        </p:nvGraphicFramePr>
        <p:xfrm>
          <a:off x="7581898" y="1405807"/>
          <a:ext cx="2071690" cy="639293"/>
        </p:xfrm>
        <a:graphic>
          <a:graphicData uri="http://schemas.openxmlformats.org/drawingml/2006/table">
            <a:tbl>
              <a:tblPr rtl="1" firstRow="1" bandRow="1">
                <a:tableStyleId>{5C22544A-7EE6-4342-B048-85BDC9FD1C3A}</a:tableStyleId>
              </a:tblPr>
              <a:tblGrid>
                <a:gridCol w="1456035">
                  <a:extLst>
                    <a:ext uri="{9D8B030D-6E8A-4147-A177-3AD203B41FA5}">
                      <a16:colId xmlns="" xmlns:a16="http://schemas.microsoft.com/office/drawing/2014/main" val="20000"/>
                    </a:ext>
                  </a:extLst>
                </a:gridCol>
                <a:gridCol w="615655">
                  <a:extLst>
                    <a:ext uri="{9D8B030D-6E8A-4147-A177-3AD203B41FA5}">
                      <a16:colId xmlns="" xmlns:a16="http://schemas.microsoft.com/office/drawing/2014/main" val="20001"/>
                    </a:ext>
                  </a:extLst>
                </a:gridCol>
              </a:tblGrid>
              <a:tr h="320040">
                <a:tc>
                  <a:txBody>
                    <a:bodyPr/>
                    <a:lstStyle/>
                    <a:p>
                      <a:pPr marL="0" marR="0" lvl="0" indent="0" algn="ctr" defTabSz="914400" rtl="1" eaLnBrk="1" fontAlgn="auto" latinLnBrk="0" hangingPunct="1">
                        <a:lnSpc>
                          <a:spcPct val="100000"/>
                        </a:lnSpc>
                        <a:spcBef>
                          <a:spcPts val="0"/>
                        </a:spcBef>
                        <a:spcAft>
                          <a:spcPts val="0"/>
                        </a:spcAft>
                        <a:buClrTx/>
                        <a:buSzTx/>
                        <a:buFontTx/>
                        <a:buNone/>
                        <a:tabLst/>
                        <a:defRPr/>
                      </a:pPr>
                      <a:r>
                        <a:rPr kumimoji="0" lang="ar-SA" sz="1500" b="0" i="0" u="none" strike="noStrike" cap="none" normalizeH="0" baseline="0" dirty="0">
                          <a:ln>
                            <a:noFill/>
                          </a:ln>
                          <a:solidFill>
                            <a:schemeClr val="tx1"/>
                          </a:solidFill>
                          <a:effectLst/>
                          <a:latin typeface="Arial" pitchFamily="34" charset="0"/>
                          <a:cs typeface="Traditional Arabic" pitchFamily="18" charset="-78"/>
                        </a:rPr>
                        <a:t>اسم الجهاز الحكومي</a:t>
                      </a:r>
                      <a:endParaRPr kumimoji="0" lang="en-US" sz="1500" b="0" i="0" u="none" strike="noStrike" cap="none" normalizeH="0" baseline="0" dirty="0">
                        <a:ln>
                          <a:noFill/>
                        </a:ln>
                        <a:solidFill>
                          <a:schemeClr val="tx1"/>
                        </a:solidFill>
                        <a:effectLst/>
                        <a:latin typeface="Arial" pitchFamily="34" charset="0"/>
                        <a:cs typeface="Traditional Arabic" pitchFamily="18" charset="-78"/>
                      </a:endParaRPr>
                    </a:p>
                  </a:txBody>
                  <a:tcPr marL="91439" marR="91439">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rtl="1"/>
                      <a:r>
                        <a:rPr kumimoji="0" lang="ar-SA" sz="1500" b="0" i="0" u="none" strike="noStrike" cap="none" normalizeH="0" baseline="0" dirty="0">
                          <a:ln>
                            <a:noFill/>
                          </a:ln>
                          <a:solidFill>
                            <a:schemeClr val="tx1"/>
                          </a:solidFill>
                          <a:effectLst/>
                          <a:latin typeface="Arial" pitchFamily="34" charset="0"/>
                          <a:cs typeface="Traditional Arabic" pitchFamily="18" charset="-78"/>
                        </a:rPr>
                        <a:t>رمزه</a:t>
                      </a:r>
                      <a:endParaRPr lang="ar-SA" sz="1500" b="0" dirty="0"/>
                    </a:p>
                  </a:txBody>
                  <a:tcPr marL="91439" marR="91439">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 xmlns:a16="http://schemas.microsoft.com/office/drawing/2014/main" val="10000"/>
                  </a:ext>
                </a:extLst>
              </a:tr>
              <a:tr h="319253">
                <a:tc>
                  <a:txBody>
                    <a:bodyPr/>
                    <a:lstStyle/>
                    <a:p>
                      <a:pPr rtl="1"/>
                      <a:endParaRPr lang="ar-SA" sz="1300" b="0" dirty="0"/>
                    </a:p>
                  </a:txBody>
                  <a:tcPr marL="91439" marR="91439">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rtl="1"/>
                      <a:endParaRPr lang="ar-SA" sz="1300" b="0" dirty="0"/>
                    </a:p>
                  </a:txBody>
                  <a:tcPr marL="91439" marR="91439">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 xmlns:a16="http://schemas.microsoft.com/office/drawing/2014/main" val="10001"/>
                  </a:ext>
                </a:extLst>
              </a:tr>
            </a:tbl>
          </a:graphicData>
        </a:graphic>
      </p:graphicFrame>
      <p:graphicFrame>
        <p:nvGraphicFramePr>
          <p:cNvPr id="15" name="جدول 21">
            <a:extLst>
              <a:ext uri="{FF2B5EF4-FFF2-40B4-BE49-F238E27FC236}">
                <a16:creationId xmlns="" xmlns:a16="http://schemas.microsoft.com/office/drawing/2014/main" id="{FC868FCF-57E2-48D8-B4D5-5CEAC94803E5}"/>
              </a:ext>
            </a:extLst>
          </p:cNvPr>
          <p:cNvGraphicFramePr>
            <a:graphicFrameLocks noGrp="1"/>
          </p:cNvGraphicFramePr>
          <p:nvPr>
            <p:extLst>
              <p:ext uri="{D42A27DB-BD31-4B8C-83A1-F6EECF244321}">
                <p14:modId xmlns:p14="http://schemas.microsoft.com/office/powerpoint/2010/main" val="4152308757"/>
              </p:ext>
            </p:extLst>
          </p:nvPr>
        </p:nvGraphicFramePr>
        <p:xfrm>
          <a:off x="2397123" y="1405807"/>
          <a:ext cx="2071690" cy="639293"/>
        </p:xfrm>
        <a:graphic>
          <a:graphicData uri="http://schemas.openxmlformats.org/drawingml/2006/table">
            <a:tbl>
              <a:tblPr rtl="1" firstRow="1" bandRow="1">
                <a:tableStyleId>{5C22544A-7EE6-4342-B048-85BDC9FD1C3A}</a:tableStyleId>
              </a:tblPr>
              <a:tblGrid>
                <a:gridCol w="1456035">
                  <a:extLst>
                    <a:ext uri="{9D8B030D-6E8A-4147-A177-3AD203B41FA5}">
                      <a16:colId xmlns="" xmlns:a16="http://schemas.microsoft.com/office/drawing/2014/main" val="20000"/>
                    </a:ext>
                  </a:extLst>
                </a:gridCol>
                <a:gridCol w="615655">
                  <a:extLst>
                    <a:ext uri="{9D8B030D-6E8A-4147-A177-3AD203B41FA5}">
                      <a16:colId xmlns="" xmlns:a16="http://schemas.microsoft.com/office/drawing/2014/main" val="20001"/>
                    </a:ext>
                  </a:extLst>
                </a:gridCol>
              </a:tblGrid>
              <a:tr h="320040">
                <a:tc>
                  <a:txBody>
                    <a:bodyPr/>
                    <a:lstStyle/>
                    <a:p>
                      <a:pPr marL="0" marR="0" lvl="0" indent="0" algn="ctr" defTabSz="914400" rtl="1" eaLnBrk="1" fontAlgn="auto" latinLnBrk="0" hangingPunct="1">
                        <a:lnSpc>
                          <a:spcPct val="100000"/>
                        </a:lnSpc>
                        <a:spcBef>
                          <a:spcPts val="0"/>
                        </a:spcBef>
                        <a:spcAft>
                          <a:spcPts val="0"/>
                        </a:spcAft>
                        <a:buClrTx/>
                        <a:buSzTx/>
                        <a:buFontTx/>
                        <a:buNone/>
                        <a:tabLst/>
                        <a:defRPr/>
                      </a:pPr>
                      <a:r>
                        <a:rPr kumimoji="0" lang="ar-SA" sz="1500" b="0" i="0" u="none" strike="noStrike" cap="none" normalizeH="0" baseline="0" dirty="0">
                          <a:ln>
                            <a:noFill/>
                          </a:ln>
                          <a:solidFill>
                            <a:schemeClr val="tx1"/>
                          </a:solidFill>
                          <a:effectLst/>
                          <a:latin typeface="Arial" pitchFamily="34" charset="0"/>
                          <a:cs typeface="Traditional Arabic" pitchFamily="18" charset="-78"/>
                        </a:rPr>
                        <a:t>الوحدة الإدارية المختصة</a:t>
                      </a:r>
                      <a:endParaRPr kumimoji="0" lang="en-US" sz="1500" b="0" i="0" u="none" strike="noStrike" cap="none" normalizeH="0" baseline="0" dirty="0">
                        <a:ln>
                          <a:noFill/>
                        </a:ln>
                        <a:solidFill>
                          <a:schemeClr val="tx1"/>
                        </a:solidFill>
                        <a:effectLst/>
                        <a:latin typeface="Arial" pitchFamily="34" charset="0"/>
                        <a:cs typeface="Traditional Arabic" pitchFamily="18" charset="-78"/>
                      </a:endParaRPr>
                    </a:p>
                  </a:txBody>
                  <a:tcPr marL="91439" marR="91439">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rtl="1"/>
                      <a:r>
                        <a:rPr kumimoji="0" lang="ar-SA" sz="1500" b="0" i="0" u="none" strike="noStrike" cap="none" normalizeH="0" baseline="0" dirty="0">
                          <a:ln>
                            <a:noFill/>
                          </a:ln>
                          <a:solidFill>
                            <a:schemeClr val="tx1"/>
                          </a:solidFill>
                          <a:effectLst/>
                          <a:latin typeface="Arial" pitchFamily="34" charset="0"/>
                          <a:cs typeface="Traditional Arabic" pitchFamily="18" charset="-78"/>
                        </a:rPr>
                        <a:t>رمزها</a:t>
                      </a:r>
                      <a:endParaRPr lang="ar-SA" sz="1500" b="0" dirty="0"/>
                    </a:p>
                  </a:txBody>
                  <a:tcPr marL="91439" marR="91439">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 xmlns:a16="http://schemas.microsoft.com/office/drawing/2014/main" val="10000"/>
                  </a:ext>
                </a:extLst>
              </a:tr>
              <a:tr h="319253">
                <a:tc>
                  <a:txBody>
                    <a:bodyPr/>
                    <a:lstStyle/>
                    <a:p>
                      <a:pPr rtl="1"/>
                      <a:endParaRPr lang="ar-SA" sz="1300" b="0" dirty="0"/>
                    </a:p>
                  </a:txBody>
                  <a:tcPr marL="91439" marR="91439">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rtl="1"/>
                      <a:endParaRPr lang="ar-SA" sz="1300" b="0" dirty="0"/>
                    </a:p>
                  </a:txBody>
                  <a:tcPr marL="91439" marR="91439">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 xmlns:a16="http://schemas.microsoft.com/office/drawing/2014/main" val="10001"/>
                  </a:ext>
                </a:extLst>
              </a:tr>
            </a:tbl>
          </a:graphicData>
        </a:graphic>
      </p:graphicFrame>
      <p:graphicFrame>
        <p:nvGraphicFramePr>
          <p:cNvPr id="16" name="جدول 22">
            <a:extLst>
              <a:ext uri="{FF2B5EF4-FFF2-40B4-BE49-F238E27FC236}">
                <a16:creationId xmlns="" xmlns:a16="http://schemas.microsoft.com/office/drawing/2014/main" id="{3A146437-AFD2-457B-9CC0-56E1E2B0DE52}"/>
              </a:ext>
            </a:extLst>
          </p:cNvPr>
          <p:cNvGraphicFramePr>
            <a:graphicFrameLocks noGrp="1"/>
          </p:cNvGraphicFramePr>
          <p:nvPr>
            <p:extLst>
              <p:ext uri="{D42A27DB-BD31-4B8C-83A1-F6EECF244321}">
                <p14:modId xmlns:p14="http://schemas.microsoft.com/office/powerpoint/2010/main" val="214274782"/>
              </p:ext>
            </p:extLst>
          </p:nvPr>
        </p:nvGraphicFramePr>
        <p:xfrm>
          <a:off x="4989514" y="1405807"/>
          <a:ext cx="2071688" cy="639293"/>
        </p:xfrm>
        <a:graphic>
          <a:graphicData uri="http://schemas.openxmlformats.org/drawingml/2006/table">
            <a:tbl>
              <a:tblPr rtl="1" firstRow="1" bandRow="1">
                <a:tableStyleId>{5C22544A-7EE6-4342-B048-85BDC9FD1C3A}</a:tableStyleId>
              </a:tblPr>
              <a:tblGrid>
                <a:gridCol w="1456033">
                  <a:extLst>
                    <a:ext uri="{9D8B030D-6E8A-4147-A177-3AD203B41FA5}">
                      <a16:colId xmlns="" xmlns:a16="http://schemas.microsoft.com/office/drawing/2014/main" val="20000"/>
                    </a:ext>
                  </a:extLst>
                </a:gridCol>
                <a:gridCol w="615655">
                  <a:extLst>
                    <a:ext uri="{9D8B030D-6E8A-4147-A177-3AD203B41FA5}">
                      <a16:colId xmlns="" xmlns:a16="http://schemas.microsoft.com/office/drawing/2014/main" val="20001"/>
                    </a:ext>
                  </a:extLst>
                </a:gridCol>
              </a:tblGrid>
              <a:tr h="320040">
                <a:tc>
                  <a:txBody>
                    <a:bodyPr/>
                    <a:lstStyle/>
                    <a:p>
                      <a:pPr marL="0" marR="0" lvl="0" indent="0" algn="ctr" defTabSz="914400" rtl="1" eaLnBrk="1" fontAlgn="auto" latinLnBrk="0" hangingPunct="1">
                        <a:lnSpc>
                          <a:spcPct val="100000"/>
                        </a:lnSpc>
                        <a:spcBef>
                          <a:spcPts val="0"/>
                        </a:spcBef>
                        <a:spcAft>
                          <a:spcPts val="0"/>
                        </a:spcAft>
                        <a:buClrTx/>
                        <a:buSzTx/>
                        <a:buFontTx/>
                        <a:buNone/>
                        <a:tabLst/>
                        <a:defRPr/>
                      </a:pPr>
                      <a:r>
                        <a:rPr kumimoji="0" lang="ar-SA" sz="1500" b="0" i="0" u="none" strike="noStrike" cap="none" normalizeH="0" baseline="0" dirty="0">
                          <a:ln>
                            <a:noFill/>
                          </a:ln>
                          <a:solidFill>
                            <a:schemeClr val="tx1"/>
                          </a:solidFill>
                          <a:effectLst/>
                          <a:latin typeface="Arial" pitchFamily="34" charset="0"/>
                          <a:cs typeface="Traditional Arabic" pitchFamily="18" charset="-78"/>
                        </a:rPr>
                        <a:t>النشاط الإداري</a:t>
                      </a:r>
                      <a:endParaRPr kumimoji="0" lang="en-US" sz="1500" b="0" i="0" u="none" strike="noStrike" cap="none" normalizeH="0" baseline="0" dirty="0">
                        <a:ln>
                          <a:noFill/>
                        </a:ln>
                        <a:solidFill>
                          <a:schemeClr val="tx1"/>
                        </a:solidFill>
                        <a:effectLst/>
                        <a:latin typeface="Arial" pitchFamily="34" charset="0"/>
                        <a:cs typeface="Traditional Arabic" pitchFamily="18" charset="-78"/>
                      </a:endParaRPr>
                    </a:p>
                  </a:txBody>
                  <a:tcPr marL="91439" marR="91439">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rtl="1"/>
                      <a:r>
                        <a:rPr kumimoji="0" lang="ar-SA" sz="1500" b="0" i="0" u="none" strike="noStrike" cap="none" normalizeH="0" baseline="0" dirty="0">
                          <a:ln>
                            <a:noFill/>
                          </a:ln>
                          <a:solidFill>
                            <a:schemeClr val="tx1"/>
                          </a:solidFill>
                          <a:effectLst/>
                          <a:latin typeface="Arial" pitchFamily="34" charset="0"/>
                          <a:cs typeface="Traditional Arabic" pitchFamily="18" charset="-78"/>
                        </a:rPr>
                        <a:t>رمزه</a:t>
                      </a:r>
                      <a:endParaRPr lang="ar-SA" sz="1500" b="0" dirty="0"/>
                    </a:p>
                  </a:txBody>
                  <a:tcPr marL="91439" marR="91439">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 xmlns:a16="http://schemas.microsoft.com/office/drawing/2014/main" val="10000"/>
                  </a:ext>
                </a:extLst>
              </a:tr>
              <a:tr h="319253">
                <a:tc>
                  <a:txBody>
                    <a:bodyPr/>
                    <a:lstStyle/>
                    <a:p>
                      <a:pPr rtl="1"/>
                      <a:endParaRPr lang="ar-SA" sz="1300" b="0" dirty="0"/>
                    </a:p>
                  </a:txBody>
                  <a:tcPr marL="91439" marR="91439">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rtl="1"/>
                      <a:endParaRPr lang="ar-SA" sz="1300" b="0" dirty="0"/>
                    </a:p>
                  </a:txBody>
                  <a:tcPr marL="91439" marR="91439">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 xmlns:a16="http://schemas.microsoft.com/office/drawing/2014/main" val="10001"/>
                  </a:ext>
                </a:extLst>
              </a:tr>
            </a:tbl>
          </a:graphicData>
        </a:graphic>
      </p:graphicFrame>
      <p:graphicFrame>
        <p:nvGraphicFramePr>
          <p:cNvPr id="17" name="جدول 23">
            <a:extLst>
              <a:ext uri="{FF2B5EF4-FFF2-40B4-BE49-F238E27FC236}">
                <a16:creationId xmlns="" xmlns:a16="http://schemas.microsoft.com/office/drawing/2014/main" id="{91726E17-DE10-473B-B47F-7D6616E353A4}"/>
              </a:ext>
            </a:extLst>
          </p:cNvPr>
          <p:cNvGraphicFramePr>
            <a:graphicFrameLocks noGrp="1"/>
          </p:cNvGraphicFramePr>
          <p:nvPr>
            <p:extLst>
              <p:ext uri="{D42A27DB-BD31-4B8C-83A1-F6EECF244321}">
                <p14:modId xmlns:p14="http://schemas.microsoft.com/office/powerpoint/2010/main" val="2571807857"/>
              </p:ext>
            </p:extLst>
          </p:nvPr>
        </p:nvGraphicFramePr>
        <p:xfrm>
          <a:off x="8518528" y="2774233"/>
          <a:ext cx="823913" cy="1868117"/>
        </p:xfrm>
        <a:graphic>
          <a:graphicData uri="http://schemas.openxmlformats.org/drawingml/2006/table">
            <a:tbl>
              <a:tblPr rtl="1" firstRow="1" bandRow="1">
                <a:tableStyleId>{5C22544A-7EE6-4342-B048-85BDC9FD1C3A}</a:tableStyleId>
              </a:tblPr>
              <a:tblGrid>
                <a:gridCol w="823913">
                  <a:extLst>
                    <a:ext uri="{9D8B030D-6E8A-4147-A177-3AD203B41FA5}">
                      <a16:colId xmlns="" xmlns:a16="http://schemas.microsoft.com/office/drawing/2014/main" val="20000"/>
                    </a:ext>
                  </a:extLst>
                </a:gridCol>
              </a:tblGrid>
              <a:tr h="725099">
                <a:tc>
                  <a:txBody>
                    <a:bodyPr/>
                    <a:lstStyle/>
                    <a:p>
                      <a:pPr marL="0" marR="0" lvl="0" indent="0" algn="ctr" defTabSz="914400" rtl="1" eaLnBrk="1" fontAlgn="auto" latinLnBrk="0" hangingPunct="1">
                        <a:lnSpc>
                          <a:spcPct val="100000"/>
                        </a:lnSpc>
                        <a:spcBef>
                          <a:spcPts val="0"/>
                        </a:spcBef>
                        <a:spcAft>
                          <a:spcPts val="0"/>
                        </a:spcAft>
                        <a:buClrTx/>
                        <a:buSzTx/>
                        <a:buFontTx/>
                        <a:buNone/>
                        <a:tabLst/>
                        <a:defRPr/>
                      </a:pPr>
                      <a:r>
                        <a:rPr kumimoji="0" lang="ar-SA" sz="1500" b="0" i="0" u="none" strike="noStrike" cap="none" normalizeH="0" baseline="0" dirty="0">
                          <a:ln>
                            <a:noFill/>
                          </a:ln>
                          <a:solidFill>
                            <a:schemeClr val="tx1"/>
                          </a:solidFill>
                          <a:effectLst/>
                          <a:latin typeface="Traditional Arabic" pitchFamily="18" charset="-78"/>
                          <a:cs typeface="Traditional Arabic" pitchFamily="18" charset="-78"/>
                        </a:rPr>
                        <a:t>اسم الوثيقة</a:t>
                      </a:r>
                      <a:endParaRPr kumimoji="0" lang="en-US" sz="1500" b="0" i="0" u="none" strike="noStrike" cap="none" normalizeH="0" baseline="0" dirty="0">
                        <a:ln>
                          <a:noFill/>
                        </a:ln>
                        <a:solidFill>
                          <a:schemeClr val="tx1"/>
                        </a:solidFill>
                        <a:effectLst/>
                        <a:latin typeface="Traditional Arabic" pitchFamily="18" charset="-78"/>
                        <a:cs typeface="Traditional Arabic" pitchFamily="18" charset="-78"/>
                      </a:endParaRPr>
                    </a:p>
                  </a:txBody>
                  <a:tcPr marL="91355" marR="91355" marT="45723" marB="4572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 xmlns:a16="http://schemas.microsoft.com/office/drawing/2014/main" val="10000"/>
                  </a:ext>
                </a:extLst>
              </a:tr>
              <a:tr h="375925">
                <a:tc>
                  <a:txBody>
                    <a:bodyPr/>
                    <a:lstStyle/>
                    <a:p>
                      <a:pPr rtl="1"/>
                      <a:endParaRPr lang="ar-SA" sz="1900" b="0"/>
                    </a:p>
                  </a:txBody>
                  <a:tcPr marL="91355" marR="91355" marT="45723" marB="4572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 xmlns:a16="http://schemas.microsoft.com/office/drawing/2014/main" val="10001"/>
                  </a:ext>
                </a:extLst>
              </a:tr>
              <a:tr h="375925">
                <a:tc>
                  <a:txBody>
                    <a:bodyPr/>
                    <a:lstStyle/>
                    <a:p>
                      <a:pPr rtl="1"/>
                      <a:endParaRPr lang="ar-SA" sz="1900" b="0" dirty="0"/>
                    </a:p>
                  </a:txBody>
                  <a:tcPr marL="91355" marR="91355" marT="45723" marB="4572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 xmlns:a16="http://schemas.microsoft.com/office/drawing/2014/main" val="10002"/>
                  </a:ext>
                </a:extLst>
              </a:tr>
              <a:tr h="375925">
                <a:tc>
                  <a:txBody>
                    <a:bodyPr/>
                    <a:lstStyle/>
                    <a:p>
                      <a:pPr rtl="1"/>
                      <a:endParaRPr lang="ar-SA" sz="1900" b="0" dirty="0"/>
                    </a:p>
                  </a:txBody>
                  <a:tcPr marL="91355" marR="91355" marT="45723" marB="4572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 xmlns:a16="http://schemas.microsoft.com/office/drawing/2014/main" val="10003"/>
                  </a:ext>
                </a:extLst>
              </a:tr>
            </a:tbl>
          </a:graphicData>
        </a:graphic>
      </p:graphicFrame>
      <p:graphicFrame>
        <p:nvGraphicFramePr>
          <p:cNvPr id="18" name="جدول 24">
            <a:extLst>
              <a:ext uri="{FF2B5EF4-FFF2-40B4-BE49-F238E27FC236}">
                <a16:creationId xmlns="" xmlns:a16="http://schemas.microsoft.com/office/drawing/2014/main" id="{48F95A0B-1160-49D2-AA88-6E1C6BD3B976}"/>
              </a:ext>
            </a:extLst>
          </p:cNvPr>
          <p:cNvGraphicFramePr>
            <a:graphicFrameLocks noGrp="1"/>
          </p:cNvGraphicFramePr>
          <p:nvPr>
            <p:extLst>
              <p:ext uri="{D42A27DB-BD31-4B8C-83A1-F6EECF244321}">
                <p14:modId xmlns:p14="http://schemas.microsoft.com/office/powerpoint/2010/main" val="2774008575"/>
              </p:ext>
            </p:extLst>
          </p:nvPr>
        </p:nvGraphicFramePr>
        <p:xfrm>
          <a:off x="6791326" y="2774232"/>
          <a:ext cx="615951" cy="1867897"/>
        </p:xfrm>
        <a:graphic>
          <a:graphicData uri="http://schemas.openxmlformats.org/drawingml/2006/table">
            <a:tbl>
              <a:tblPr rtl="1" firstRow="1" bandRow="1">
                <a:tableStyleId>{5C22544A-7EE6-4342-B048-85BDC9FD1C3A}</a:tableStyleId>
              </a:tblPr>
              <a:tblGrid>
                <a:gridCol w="615951">
                  <a:extLst>
                    <a:ext uri="{9D8B030D-6E8A-4147-A177-3AD203B41FA5}">
                      <a16:colId xmlns="" xmlns:a16="http://schemas.microsoft.com/office/drawing/2014/main" val="20000"/>
                    </a:ext>
                  </a:extLst>
                </a:gridCol>
              </a:tblGrid>
              <a:tr h="724939">
                <a:tc>
                  <a:txBody>
                    <a:bodyPr/>
                    <a:lstStyle/>
                    <a:p>
                      <a:pPr marL="0" marR="0" lvl="0" indent="0" algn="ctr" defTabSz="914400" rtl="1" eaLnBrk="1" fontAlgn="auto" latinLnBrk="0" hangingPunct="1">
                        <a:lnSpc>
                          <a:spcPct val="100000"/>
                        </a:lnSpc>
                        <a:spcBef>
                          <a:spcPts val="0"/>
                        </a:spcBef>
                        <a:spcAft>
                          <a:spcPts val="0"/>
                        </a:spcAft>
                        <a:buClrTx/>
                        <a:buSzTx/>
                        <a:buFontTx/>
                        <a:buNone/>
                        <a:tabLst/>
                        <a:defRPr/>
                      </a:pPr>
                      <a:r>
                        <a:rPr kumimoji="0" lang="ar-SA" sz="1500" b="0" i="0" u="none" strike="noStrike" cap="none" normalizeH="0" baseline="0" dirty="0">
                          <a:ln>
                            <a:noFill/>
                          </a:ln>
                          <a:solidFill>
                            <a:schemeClr val="tx1"/>
                          </a:solidFill>
                          <a:effectLst/>
                          <a:latin typeface="Traditional Arabic" pitchFamily="18" charset="-78"/>
                          <a:cs typeface="Traditional Arabic" pitchFamily="18" charset="-78"/>
                        </a:rPr>
                        <a:t>وعاء الوثيقة</a:t>
                      </a:r>
                      <a:endParaRPr kumimoji="0" lang="en-US" sz="1500" b="0" i="0" u="none" strike="noStrike" cap="none" normalizeH="0" baseline="0" dirty="0">
                        <a:ln>
                          <a:noFill/>
                        </a:ln>
                        <a:solidFill>
                          <a:schemeClr val="tx1"/>
                        </a:solidFill>
                        <a:effectLst/>
                        <a:latin typeface="Traditional Arabic" pitchFamily="18" charset="-78"/>
                        <a:cs typeface="Traditional Arabic" pitchFamily="18" charset="-78"/>
                      </a:endParaRPr>
                    </a:p>
                  </a:txBody>
                  <a:tcPr marL="91392" marR="91392" marT="45713" marB="4571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 xmlns:a16="http://schemas.microsoft.com/office/drawing/2014/main" val="10000"/>
                  </a:ext>
                </a:extLst>
              </a:tr>
              <a:tr h="375907">
                <a:tc>
                  <a:txBody>
                    <a:bodyPr/>
                    <a:lstStyle/>
                    <a:p>
                      <a:pPr rtl="1"/>
                      <a:endParaRPr lang="ar-SA" sz="1900" b="0"/>
                    </a:p>
                  </a:txBody>
                  <a:tcPr marL="91392" marR="91392" marT="45713" marB="4571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 xmlns:a16="http://schemas.microsoft.com/office/drawing/2014/main" val="10001"/>
                  </a:ext>
                </a:extLst>
              </a:tr>
              <a:tr h="375907">
                <a:tc>
                  <a:txBody>
                    <a:bodyPr/>
                    <a:lstStyle/>
                    <a:p>
                      <a:pPr rtl="1"/>
                      <a:endParaRPr lang="ar-SA" sz="1900" b="0"/>
                    </a:p>
                  </a:txBody>
                  <a:tcPr marL="91392" marR="91392" marT="45713" marB="4571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 xmlns:a16="http://schemas.microsoft.com/office/drawing/2014/main" val="10002"/>
                  </a:ext>
                </a:extLst>
              </a:tr>
              <a:tr h="375907">
                <a:tc>
                  <a:txBody>
                    <a:bodyPr/>
                    <a:lstStyle/>
                    <a:p>
                      <a:pPr rtl="1"/>
                      <a:endParaRPr lang="ar-SA" sz="1900" b="0" dirty="0"/>
                    </a:p>
                  </a:txBody>
                  <a:tcPr marL="91392" marR="91392" marT="45713" marB="4571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 xmlns:a16="http://schemas.microsoft.com/office/drawing/2014/main" val="10003"/>
                  </a:ext>
                </a:extLst>
              </a:tr>
            </a:tbl>
          </a:graphicData>
        </a:graphic>
      </p:graphicFrame>
      <p:graphicFrame>
        <p:nvGraphicFramePr>
          <p:cNvPr id="19" name="جدول 25">
            <a:extLst>
              <a:ext uri="{FF2B5EF4-FFF2-40B4-BE49-F238E27FC236}">
                <a16:creationId xmlns="" xmlns:a16="http://schemas.microsoft.com/office/drawing/2014/main" id="{418934C2-D5DC-429C-A0A4-9FCE0B902A5F}"/>
              </a:ext>
            </a:extLst>
          </p:cNvPr>
          <p:cNvGraphicFramePr>
            <a:graphicFrameLocks noGrp="1"/>
          </p:cNvGraphicFramePr>
          <p:nvPr>
            <p:extLst>
              <p:ext uri="{D42A27DB-BD31-4B8C-83A1-F6EECF244321}">
                <p14:modId xmlns:p14="http://schemas.microsoft.com/office/powerpoint/2010/main" val="2036857010"/>
              </p:ext>
            </p:extLst>
          </p:nvPr>
        </p:nvGraphicFramePr>
        <p:xfrm>
          <a:off x="6070602" y="2774232"/>
          <a:ext cx="657225" cy="1867897"/>
        </p:xfrm>
        <a:graphic>
          <a:graphicData uri="http://schemas.openxmlformats.org/drawingml/2006/table">
            <a:tbl>
              <a:tblPr rtl="1" firstRow="1" bandRow="1">
                <a:tableStyleId>{5C22544A-7EE6-4342-B048-85BDC9FD1C3A}</a:tableStyleId>
              </a:tblPr>
              <a:tblGrid>
                <a:gridCol w="657225">
                  <a:extLst>
                    <a:ext uri="{9D8B030D-6E8A-4147-A177-3AD203B41FA5}">
                      <a16:colId xmlns="" xmlns:a16="http://schemas.microsoft.com/office/drawing/2014/main" val="20000"/>
                    </a:ext>
                  </a:extLst>
                </a:gridCol>
              </a:tblGrid>
              <a:tr h="724939">
                <a:tc>
                  <a:txBody>
                    <a:bodyPr/>
                    <a:lstStyle/>
                    <a:p>
                      <a:pPr marL="0" marR="0" lvl="0" indent="0" algn="ctr" defTabSz="914400" rtl="1" eaLnBrk="1" fontAlgn="auto" latinLnBrk="0" hangingPunct="1">
                        <a:lnSpc>
                          <a:spcPct val="100000"/>
                        </a:lnSpc>
                        <a:spcBef>
                          <a:spcPts val="0"/>
                        </a:spcBef>
                        <a:spcAft>
                          <a:spcPts val="0"/>
                        </a:spcAft>
                        <a:buClrTx/>
                        <a:buSzTx/>
                        <a:buFontTx/>
                        <a:buNone/>
                        <a:tabLst/>
                        <a:defRPr/>
                      </a:pPr>
                      <a:r>
                        <a:rPr kumimoji="0" lang="ar-SA" sz="1500" b="0" i="0" u="none" strike="noStrike" cap="none" normalizeH="0" baseline="0" dirty="0">
                          <a:ln>
                            <a:noFill/>
                          </a:ln>
                          <a:solidFill>
                            <a:schemeClr val="tx1"/>
                          </a:solidFill>
                          <a:effectLst/>
                          <a:latin typeface="Traditional Arabic" pitchFamily="18" charset="-78"/>
                          <a:cs typeface="Traditional Arabic" pitchFamily="18" charset="-78"/>
                        </a:rPr>
                        <a:t>فئة </a:t>
                      </a:r>
                    </a:p>
                    <a:p>
                      <a:pPr marL="0" marR="0" lvl="0" indent="0" algn="ctr" defTabSz="914400" rtl="1" eaLnBrk="1" fontAlgn="auto" latinLnBrk="0" hangingPunct="1">
                        <a:lnSpc>
                          <a:spcPct val="100000"/>
                        </a:lnSpc>
                        <a:spcBef>
                          <a:spcPts val="0"/>
                        </a:spcBef>
                        <a:spcAft>
                          <a:spcPts val="0"/>
                        </a:spcAft>
                        <a:buClrTx/>
                        <a:buSzTx/>
                        <a:buFontTx/>
                        <a:buNone/>
                        <a:tabLst/>
                        <a:defRPr/>
                      </a:pPr>
                      <a:r>
                        <a:rPr kumimoji="0" lang="ar-SA" sz="1500" b="0" i="0" u="none" strike="noStrike" cap="none" normalizeH="0" baseline="0" dirty="0">
                          <a:ln>
                            <a:noFill/>
                          </a:ln>
                          <a:solidFill>
                            <a:schemeClr val="tx1"/>
                          </a:solidFill>
                          <a:effectLst/>
                          <a:latin typeface="Traditional Arabic" pitchFamily="18" charset="-78"/>
                          <a:cs typeface="Traditional Arabic" pitchFamily="18" charset="-78"/>
                        </a:rPr>
                        <a:t>الحفظ</a:t>
                      </a:r>
                      <a:endParaRPr kumimoji="0" lang="en-US" sz="1500" b="0" i="0" u="none" strike="noStrike" cap="none" normalizeH="0" baseline="0" dirty="0">
                        <a:ln>
                          <a:noFill/>
                        </a:ln>
                        <a:solidFill>
                          <a:schemeClr val="tx1"/>
                        </a:solidFill>
                        <a:effectLst/>
                        <a:latin typeface="Traditional Arabic" pitchFamily="18" charset="-78"/>
                        <a:cs typeface="Traditional Arabic" pitchFamily="18" charset="-78"/>
                      </a:endParaRPr>
                    </a:p>
                  </a:txBody>
                  <a:tcPr marL="91339" marR="91339" marT="45713" marB="4571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 xmlns:a16="http://schemas.microsoft.com/office/drawing/2014/main" val="10000"/>
                  </a:ext>
                </a:extLst>
              </a:tr>
              <a:tr h="375907">
                <a:tc>
                  <a:txBody>
                    <a:bodyPr/>
                    <a:lstStyle/>
                    <a:p>
                      <a:pPr rtl="1"/>
                      <a:endParaRPr lang="ar-SA" sz="1900" b="0" dirty="0"/>
                    </a:p>
                  </a:txBody>
                  <a:tcPr marL="91339" marR="91339" marT="45713" marB="4571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 xmlns:a16="http://schemas.microsoft.com/office/drawing/2014/main" val="10001"/>
                  </a:ext>
                </a:extLst>
              </a:tr>
              <a:tr h="375907">
                <a:tc>
                  <a:txBody>
                    <a:bodyPr/>
                    <a:lstStyle/>
                    <a:p>
                      <a:pPr rtl="1"/>
                      <a:endParaRPr lang="ar-SA" sz="1900" b="0"/>
                    </a:p>
                  </a:txBody>
                  <a:tcPr marL="91339" marR="91339" marT="45713" marB="4571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 xmlns:a16="http://schemas.microsoft.com/office/drawing/2014/main" val="10002"/>
                  </a:ext>
                </a:extLst>
              </a:tr>
              <a:tr h="375907">
                <a:tc>
                  <a:txBody>
                    <a:bodyPr/>
                    <a:lstStyle/>
                    <a:p>
                      <a:pPr rtl="1"/>
                      <a:endParaRPr lang="ar-SA" sz="1900" b="0" dirty="0"/>
                    </a:p>
                  </a:txBody>
                  <a:tcPr marL="91339" marR="91339" marT="45713" marB="4571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 xmlns:a16="http://schemas.microsoft.com/office/drawing/2014/main" val="10003"/>
                  </a:ext>
                </a:extLst>
              </a:tr>
            </a:tbl>
          </a:graphicData>
        </a:graphic>
      </p:graphicFrame>
      <p:graphicFrame>
        <p:nvGraphicFramePr>
          <p:cNvPr id="20" name="جدول 26">
            <a:extLst>
              <a:ext uri="{FF2B5EF4-FFF2-40B4-BE49-F238E27FC236}">
                <a16:creationId xmlns="" xmlns:a16="http://schemas.microsoft.com/office/drawing/2014/main" id="{B2ADA2EF-D89A-4A77-BE6F-2F22D757639D}"/>
              </a:ext>
            </a:extLst>
          </p:cNvPr>
          <p:cNvGraphicFramePr>
            <a:graphicFrameLocks noGrp="1"/>
          </p:cNvGraphicFramePr>
          <p:nvPr>
            <p:extLst>
              <p:ext uri="{D42A27DB-BD31-4B8C-83A1-F6EECF244321}">
                <p14:modId xmlns:p14="http://schemas.microsoft.com/office/powerpoint/2010/main" val="753459457"/>
              </p:ext>
            </p:extLst>
          </p:nvPr>
        </p:nvGraphicFramePr>
        <p:xfrm>
          <a:off x="5349875" y="2774232"/>
          <a:ext cx="681039" cy="1867897"/>
        </p:xfrm>
        <a:graphic>
          <a:graphicData uri="http://schemas.openxmlformats.org/drawingml/2006/table">
            <a:tbl>
              <a:tblPr rtl="1" firstRow="1" bandRow="1">
                <a:tableStyleId>{5C22544A-7EE6-4342-B048-85BDC9FD1C3A}</a:tableStyleId>
              </a:tblPr>
              <a:tblGrid>
                <a:gridCol w="681039">
                  <a:extLst>
                    <a:ext uri="{9D8B030D-6E8A-4147-A177-3AD203B41FA5}">
                      <a16:colId xmlns="" xmlns:a16="http://schemas.microsoft.com/office/drawing/2014/main" val="20000"/>
                    </a:ext>
                  </a:extLst>
                </a:gridCol>
              </a:tblGrid>
              <a:tr h="724939">
                <a:tc>
                  <a:txBody>
                    <a:bodyPr/>
                    <a:lstStyle/>
                    <a:p>
                      <a:pPr marL="0" marR="0" lvl="0" indent="0" algn="ctr" defTabSz="914400" rtl="1" eaLnBrk="1" fontAlgn="auto" latinLnBrk="0" hangingPunct="1">
                        <a:lnSpc>
                          <a:spcPct val="100000"/>
                        </a:lnSpc>
                        <a:spcBef>
                          <a:spcPts val="0"/>
                        </a:spcBef>
                        <a:spcAft>
                          <a:spcPts val="0"/>
                        </a:spcAft>
                        <a:buClrTx/>
                        <a:buSzTx/>
                        <a:buFontTx/>
                        <a:buNone/>
                        <a:tabLst/>
                        <a:defRPr/>
                      </a:pPr>
                      <a:r>
                        <a:rPr kumimoji="0" lang="ar-SA" sz="1500" b="0" i="0" u="none" strike="noStrike" cap="none" normalizeH="0" baseline="0" dirty="0">
                          <a:ln>
                            <a:noFill/>
                          </a:ln>
                          <a:solidFill>
                            <a:schemeClr val="tx1"/>
                          </a:solidFill>
                          <a:effectLst/>
                          <a:latin typeface="Traditional Arabic" pitchFamily="18" charset="-78"/>
                          <a:cs typeface="Traditional Arabic" pitchFamily="18" charset="-78"/>
                        </a:rPr>
                        <a:t>مكان الحفظ</a:t>
                      </a:r>
                      <a:endParaRPr kumimoji="0" lang="en-US" sz="1500" b="0" i="0" u="none" strike="noStrike" cap="none" normalizeH="0" baseline="0" dirty="0">
                        <a:ln>
                          <a:noFill/>
                        </a:ln>
                        <a:solidFill>
                          <a:schemeClr val="tx1"/>
                        </a:solidFill>
                        <a:effectLst/>
                        <a:latin typeface="Traditional Arabic" pitchFamily="18" charset="-78"/>
                        <a:cs typeface="Traditional Arabic" pitchFamily="18" charset="-78"/>
                      </a:endParaRPr>
                    </a:p>
                  </a:txBody>
                  <a:tcPr marL="91475" marR="91475" marT="45713" marB="4571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 xmlns:a16="http://schemas.microsoft.com/office/drawing/2014/main" val="10000"/>
                  </a:ext>
                </a:extLst>
              </a:tr>
              <a:tr h="375907">
                <a:tc>
                  <a:txBody>
                    <a:bodyPr/>
                    <a:lstStyle/>
                    <a:p>
                      <a:pPr rtl="1"/>
                      <a:endParaRPr lang="ar-SA" sz="1900" b="0"/>
                    </a:p>
                  </a:txBody>
                  <a:tcPr marL="91475" marR="91475" marT="45713" marB="4571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 xmlns:a16="http://schemas.microsoft.com/office/drawing/2014/main" val="10001"/>
                  </a:ext>
                </a:extLst>
              </a:tr>
              <a:tr h="375907">
                <a:tc>
                  <a:txBody>
                    <a:bodyPr/>
                    <a:lstStyle/>
                    <a:p>
                      <a:pPr rtl="1"/>
                      <a:endParaRPr lang="ar-SA" sz="1900" b="0"/>
                    </a:p>
                  </a:txBody>
                  <a:tcPr marL="91475" marR="91475" marT="45713" marB="4571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 xmlns:a16="http://schemas.microsoft.com/office/drawing/2014/main" val="10002"/>
                  </a:ext>
                </a:extLst>
              </a:tr>
              <a:tr h="375907">
                <a:tc>
                  <a:txBody>
                    <a:bodyPr/>
                    <a:lstStyle/>
                    <a:p>
                      <a:pPr rtl="1"/>
                      <a:endParaRPr lang="ar-SA" sz="1900" b="0" dirty="0"/>
                    </a:p>
                  </a:txBody>
                  <a:tcPr marL="91475" marR="91475" marT="45713" marB="4571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 xmlns:a16="http://schemas.microsoft.com/office/drawing/2014/main" val="10003"/>
                  </a:ext>
                </a:extLst>
              </a:tr>
            </a:tbl>
          </a:graphicData>
        </a:graphic>
      </p:graphicFrame>
      <p:graphicFrame>
        <p:nvGraphicFramePr>
          <p:cNvPr id="21" name="جدول 27">
            <a:extLst>
              <a:ext uri="{FF2B5EF4-FFF2-40B4-BE49-F238E27FC236}">
                <a16:creationId xmlns="" xmlns:a16="http://schemas.microsoft.com/office/drawing/2014/main" id="{012ACACE-A199-4F54-A982-8FE4872768ED}"/>
              </a:ext>
            </a:extLst>
          </p:cNvPr>
          <p:cNvGraphicFramePr>
            <a:graphicFrameLocks noGrp="1"/>
          </p:cNvGraphicFramePr>
          <p:nvPr>
            <p:extLst>
              <p:ext uri="{D42A27DB-BD31-4B8C-83A1-F6EECF244321}">
                <p14:modId xmlns:p14="http://schemas.microsoft.com/office/powerpoint/2010/main" val="3008889144"/>
              </p:ext>
            </p:extLst>
          </p:nvPr>
        </p:nvGraphicFramePr>
        <p:xfrm>
          <a:off x="4557715" y="2774232"/>
          <a:ext cx="752475" cy="1867897"/>
        </p:xfrm>
        <a:graphic>
          <a:graphicData uri="http://schemas.openxmlformats.org/drawingml/2006/table">
            <a:tbl>
              <a:tblPr rtl="1" firstRow="1" bandRow="1">
                <a:tableStyleId>{5C22544A-7EE6-4342-B048-85BDC9FD1C3A}</a:tableStyleId>
              </a:tblPr>
              <a:tblGrid>
                <a:gridCol w="752475">
                  <a:extLst>
                    <a:ext uri="{9D8B030D-6E8A-4147-A177-3AD203B41FA5}">
                      <a16:colId xmlns="" xmlns:a16="http://schemas.microsoft.com/office/drawing/2014/main" val="20000"/>
                    </a:ext>
                  </a:extLst>
                </a:gridCol>
              </a:tblGrid>
              <a:tr h="724939">
                <a:tc>
                  <a:txBody>
                    <a:bodyPr/>
                    <a:lstStyle/>
                    <a:p>
                      <a:pPr marL="0" marR="0" lvl="0" indent="0" algn="ctr" defTabSz="914400" rtl="1" eaLnBrk="1" fontAlgn="auto" latinLnBrk="0" hangingPunct="1">
                        <a:lnSpc>
                          <a:spcPct val="100000"/>
                        </a:lnSpc>
                        <a:spcBef>
                          <a:spcPts val="0"/>
                        </a:spcBef>
                        <a:spcAft>
                          <a:spcPts val="0"/>
                        </a:spcAft>
                        <a:buClrTx/>
                        <a:buSzTx/>
                        <a:buFontTx/>
                        <a:buNone/>
                        <a:tabLst/>
                        <a:defRPr/>
                      </a:pPr>
                      <a:r>
                        <a:rPr kumimoji="0" lang="ar-SA" sz="1500" b="0" i="0" u="none" strike="noStrike" cap="none" normalizeH="0" baseline="0" dirty="0">
                          <a:ln>
                            <a:noFill/>
                          </a:ln>
                          <a:solidFill>
                            <a:schemeClr val="tx1"/>
                          </a:solidFill>
                          <a:effectLst/>
                          <a:latin typeface="Traditional Arabic" pitchFamily="18" charset="-78"/>
                          <a:cs typeface="Traditional Arabic" pitchFamily="18" charset="-78"/>
                        </a:rPr>
                        <a:t>بداية </a:t>
                      </a:r>
                    </a:p>
                    <a:p>
                      <a:pPr marL="0" marR="0" lvl="0" indent="0" algn="ctr" defTabSz="914400" rtl="1" eaLnBrk="1" fontAlgn="auto" latinLnBrk="0" hangingPunct="1">
                        <a:lnSpc>
                          <a:spcPct val="100000"/>
                        </a:lnSpc>
                        <a:spcBef>
                          <a:spcPts val="0"/>
                        </a:spcBef>
                        <a:spcAft>
                          <a:spcPts val="0"/>
                        </a:spcAft>
                        <a:buClrTx/>
                        <a:buSzTx/>
                        <a:buFontTx/>
                        <a:buNone/>
                        <a:tabLst/>
                        <a:defRPr/>
                      </a:pPr>
                      <a:r>
                        <a:rPr kumimoji="0" lang="ar-SA" sz="1500" b="0" i="0" u="none" strike="noStrike" cap="none" normalizeH="0" baseline="0" dirty="0">
                          <a:ln>
                            <a:noFill/>
                          </a:ln>
                          <a:solidFill>
                            <a:schemeClr val="tx1"/>
                          </a:solidFill>
                          <a:effectLst/>
                          <a:latin typeface="Traditional Arabic" pitchFamily="18" charset="-78"/>
                          <a:cs typeface="Traditional Arabic" pitchFamily="18" charset="-78"/>
                        </a:rPr>
                        <a:t>الحفظ</a:t>
                      </a:r>
                      <a:endParaRPr kumimoji="0" lang="en-US" sz="1500" b="0" i="0" u="none" strike="noStrike" cap="none" normalizeH="0" baseline="0" dirty="0">
                        <a:ln>
                          <a:noFill/>
                        </a:ln>
                        <a:solidFill>
                          <a:schemeClr val="tx1"/>
                        </a:solidFill>
                        <a:effectLst/>
                        <a:latin typeface="Traditional Arabic" pitchFamily="18" charset="-78"/>
                        <a:cs typeface="Traditional Arabic" pitchFamily="18" charset="-78"/>
                      </a:endParaRPr>
                    </a:p>
                  </a:txBody>
                  <a:tcPr marL="91471" marR="91471" marT="45713" marB="4571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 xmlns:a16="http://schemas.microsoft.com/office/drawing/2014/main" val="10000"/>
                  </a:ext>
                </a:extLst>
              </a:tr>
              <a:tr h="375907">
                <a:tc>
                  <a:txBody>
                    <a:bodyPr/>
                    <a:lstStyle/>
                    <a:p>
                      <a:pPr rtl="1"/>
                      <a:endParaRPr lang="ar-SA" sz="1900" b="0" dirty="0"/>
                    </a:p>
                  </a:txBody>
                  <a:tcPr marL="91471" marR="91471" marT="45713" marB="4571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 xmlns:a16="http://schemas.microsoft.com/office/drawing/2014/main" val="10001"/>
                  </a:ext>
                </a:extLst>
              </a:tr>
              <a:tr h="375907">
                <a:tc>
                  <a:txBody>
                    <a:bodyPr/>
                    <a:lstStyle/>
                    <a:p>
                      <a:pPr rtl="1"/>
                      <a:endParaRPr lang="ar-SA" sz="1900" b="0"/>
                    </a:p>
                  </a:txBody>
                  <a:tcPr marL="91471" marR="91471" marT="45713" marB="4571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 xmlns:a16="http://schemas.microsoft.com/office/drawing/2014/main" val="10002"/>
                  </a:ext>
                </a:extLst>
              </a:tr>
              <a:tr h="375907">
                <a:tc>
                  <a:txBody>
                    <a:bodyPr/>
                    <a:lstStyle/>
                    <a:p>
                      <a:pPr rtl="1"/>
                      <a:endParaRPr lang="ar-SA" sz="1900" b="0" dirty="0"/>
                    </a:p>
                  </a:txBody>
                  <a:tcPr marL="91471" marR="91471" marT="45713" marB="4571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 xmlns:a16="http://schemas.microsoft.com/office/drawing/2014/main" val="10003"/>
                  </a:ext>
                </a:extLst>
              </a:tr>
            </a:tbl>
          </a:graphicData>
        </a:graphic>
      </p:graphicFrame>
      <p:graphicFrame>
        <p:nvGraphicFramePr>
          <p:cNvPr id="22" name="جدول 28">
            <a:extLst>
              <a:ext uri="{FF2B5EF4-FFF2-40B4-BE49-F238E27FC236}">
                <a16:creationId xmlns="" xmlns:a16="http://schemas.microsoft.com/office/drawing/2014/main" id="{5DE6F77C-90BE-46FB-8F45-7539E3F9B88A}"/>
              </a:ext>
            </a:extLst>
          </p:cNvPr>
          <p:cNvGraphicFramePr>
            <a:graphicFrameLocks noGrp="1"/>
          </p:cNvGraphicFramePr>
          <p:nvPr>
            <p:extLst>
              <p:ext uri="{D42A27DB-BD31-4B8C-83A1-F6EECF244321}">
                <p14:modId xmlns:p14="http://schemas.microsoft.com/office/powerpoint/2010/main" val="1017247048"/>
              </p:ext>
            </p:extLst>
          </p:nvPr>
        </p:nvGraphicFramePr>
        <p:xfrm>
          <a:off x="2397124" y="2774231"/>
          <a:ext cx="2120902" cy="1867900"/>
        </p:xfrm>
        <a:graphic>
          <a:graphicData uri="http://schemas.openxmlformats.org/drawingml/2006/table">
            <a:tbl>
              <a:tblPr rtl="1" firstRow="1" bandRow="1">
                <a:tableStyleId>{5C22544A-7EE6-4342-B048-85BDC9FD1C3A}</a:tableStyleId>
              </a:tblPr>
              <a:tblGrid>
                <a:gridCol w="1060451">
                  <a:extLst>
                    <a:ext uri="{9D8B030D-6E8A-4147-A177-3AD203B41FA5}">
                      <a16:colId xmlns="" xmlns:a16="http://schemas.microsoft.com/office/drawing/2014/main" val="20000"/>
                    </a:ext>
                  </a:extLst>
                </a:gridCol>
                <a:gridCol w="1060451">
                  <a:extLst>
                    <a:ext uri="{9D8B030D-6E8A-4147-A177-3AD203B41FA5}">
                      <a16:colId xmlns="" xmlns:a16="http://schemas.microsoft.com/office/drawing/2014/main" val="20001"/>
                    </a:ext>
                  </a:extLst>
                </a:gridCol>
              </a:tblGrid>
              <a:tr h="362471">
                <a:tc gridSpan="2">
                  <a:txBody>
                    <a:bodyPr/>
                    <a:lstStyle/>
                    <a:p>
                      <a:pPr marL="0" marR="0" lvl="0" indent="0" algn="ctr" defTabSz="914400" rtl="1" eaLnBrk="1" fontAlgn="auto" latinLnBrk="0" hangingPunct="1">
                        <a:lnSpc>
                          <a:spcPct val="100000"/>
                        </a:lnSpc>
                        <a:spcBef>
                          <a:spcPts val="0"/>
                        </a:spcBef>
                        <a:spcAft>
                          <a:spcPts val="0"/>
                        </a:spcAft>
                        <a:buClrTx/>
                        <a:buSzTx/>
                        <a:buFontTx/>
                        <a:buNone/>
                        <a:tabLst/>
                        <a:defRPr/>
                      </a:pPr>
                      <a:r>
                        <a:rPr kumimoji="0" lang="ar-SA" sz="1500" b="0" i="0" u="none" strike="noStrike" cap="none" normalizeH="0" baseline="0" dirty="0">
                          <a:ln>
                            <a:noFill/>
                          </a:ln>
                          <a:solidFill>
                            <a:schemeClr val="tx1"/>
                          </a:solidFill>
                          <a:effectLst/>
                          <a:latin typeface="Traditional Arabic" pitchFamily="18" charset="-78"/>
                          <a:cs typeface="Traditional Arabic" pitchFamily="18" charset="-78"/>
                        </a:rPr>
                        <a:t>مدة الحفظ في الجهاز للوثائق النشطة</a:t>
                      </a:r>
                      <a:endParaRPr kumimoji="0" lang="en-US" sz="1500" b="0" i="0" u="none" strike="noStrike" cap="none" normalizeH="0" baseline="0" dirty="0">
                        <a:ln>
                          <a:noFill/>
                        </a:ln>
                        <a:solidFill>
                          <a:schemeClr val="tx1"/>
                        </a:solidFill>
                        <a:effectLst/>
                        <a:latin typeface="Traditional Arabic" pitchFamily="18" charset="-78"/>
                        <a:cs typeface="Traditional Arabic" pitchFamily="18" charset="-78"/>
                      </a:endParaRPr>
                    </a:p>
                  </a:txBody>
                  <a:tcPr marL="91463" marR="91463" marT="45713" marB="4571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pPr rtl="1"/>
                      <a:endParaRPr lang="ar-SA"/>
                    </a:p>
                  </a:txBody>
                  <a:tcPr/>
                </a:tc>
                <a:extLst>
                  <a:ext uri="{0D108BD9-81ED-4DB2-BD59-A6C34878D82A}">
                    <a16:rowId xmlns="" xmlns:a16="http://schemas.microsoft.com/office/drawing/2014/main" val="10000"/>
                  </a:ext>
                </a:extLst>
              </a:tr>
              <a:tr h="362471">
                <a:tc>
                  <a:txBody>
                    <a:bodyPr/>
                    <a:lstStyle/>
                    <a:p>
                      <a:pPr marL="0" marR="0" lvl="0" indent="0" algn="ctr" defTabSz="914400" rtl="1" eaLnBrk="1" fontAlgn="auto" latinLnBrk="0" hangingPunct="1">
                        <a:lnSpc>
                          <a:spcPct val="100000"/>
                        </a:lnSpc>
                        <a:spcBef>
                          <a:spcPts val="0"/>
                        </a:spcBef>
                        <a:spcAft>
                          <a:spcPts val="0"/>
                        </a:spcAft>
                        <a:buClrTx/>
                        <a:buSzTx/>
                        <a:buFontTx/>
                        <a:buNone/>
                        <a:tabLst/>
                        <a:defRPr/>
                      </a:pPr>
                      <a:r>
                        <a:rPr kumimoji="0" lang="ar-SA" sz="1500" b="0" i="0" u="none" strike="noStrike" cap="none" normalizeH="0" baseline="0" dirty="0">
                          <a:ln>
                            <a:noFill/>
                          </a:ln>
                          <a:solidFill>
                            <a:schemeClr val="tx1"/>
                          </a:solidFill>
                          <a:effectLst/>
                          <a:latin typeface="Traditional Arabic" pitchFamily="18" charset="-78"/>
                          <a:cs typeface="Traditional Arabic" pitchFamily="18" charset="-78"/>
                        </a:rPr>
                        <a:t>الوحدة</a:t>
                      </a:r>
                      <a:endParaRPr kumimoji="0" lang="en-US" sz="1500" b="0" i="0" u="none" strike="noStrike" cap="none" normalizeH="0" baseline="0" dirty="0">
                        <a:ln>
                          <a:noFill/>
                        </a:ln>
                        <a:solidFill>
                          <a:schemeClr val="tx1"/>
                        </a:solidFill>
                        <a:effectLst/>
                        <a:latin typeface="Traditional Arabic" pitchFamily="18" charset="-78"/>
                        <a:cs typeface="Traditional Arabic" pitchFamily="18" charset="-78"/>
                      </a:endParaRPr>
                    </a:p>
                  </a:txBody>
                  <a:tcPr marL="91463" marR="91463" marT="45713" marB="4571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4400" rtl="1" eaLnBrk="1" fontAlgn="auto" latinLnBrk="0" hangingPunct="1">
                        <a:lnSpc>
                          <a:spcPct val="100000"/>
                        </a:lnSpc>
                        <a:spcBef>
                          <a:spcPts val="0"/>
                        </a:spcBef>
                        <a:spcAft>
                          <a:spcPts val="0"/>
                        </a:spcAft>
                        <a:buClrTx/>
                        <a:buSzTx/>
                        <a:buFontTx/>
                        <a:buNone/>
                        <a:tabLst/>
                        <a:defRPr/>
                      </a:pPr>
                      <a:r>
                        <a:rPr kumimoji="0" lang="ar-SA" sz="1500" b="0" i="0" u="none" strike="noStrike" cap="none" normalizeH="0" baseline="0" dirty="0">
                          <a:ln>
                            <a:noFill/>
                          </a:ln>
                          <a:solidFill>
                            <a:schemeClr val="tx1"/>
                          </a:solidFill>
                          <a:effectLst/>
                          <a:latin typeface="Traditional Arabic" pitchFamily="18" charset="-78"/>
                          <a:cs typeface="Traditional Arabic" pitchFamily="18" charset="-78"/>
                        </a:rPr>
                        <a:t>المركز</a:t>
                      </a:r>
                      <a:endParaRPr kumimoji="0" lang="en-US" sz="1500" b="0" i="0" u="none" strike="noStrike" cap="none" normalizeH="0" baseline="0" dirty="0">
                        <a:ln>
                          <a:noFill/>
                        </a:ln>
                        <a:solidFill>
                          <a:schemeClr val="tx1"/>
                        </a:solidFill>
                        <a:effectLst/>
                        <a:latin typeface="Traditional Arabic" pitchFamily="18" charset="-78"/>
                        <a:cs typeface="Traditional Arabic" pitchFamily="18" charset="-78"/>
                      </a:endParaRPr>
                    </a:p>
                  </a:txBody>
                  <a:tcPr marL="91463" marR="91463" marT="45713" marB="4571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 xmlns:a16="http://schemas.microsoft.com/office/drawing/2014/main" val="10001"/>
                  </a:ext>
                </a:extLst>
              </a:tr>
              <a:tr h="375907">
                <a:tc gridSpan="2">
                  <a:txBody>
                    <a:bodyPr/>
                    <a:lstStyle/>
                    <a:p>
                      <a:pPr rtl="1"/>
                      <a:endParaRPr lang="ar-SA" sz="1900" b="0" dirty="0"/>
                    </a:p>
                  </a:txBody>
                  <a:tcPr marL="91463" marR="91463" marT="45713" marB="4571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pPr rtl="1"/>
                      <a:endParaRPr lang="ar-SA"/>
                    </a:p>
                  </a:txBody>
                  <a:tcPr/>
                </a:tc>
                <a:extLst>
                  <a:ext uri="{0D108BD9-81ED-4DB2-BD59-A6C34878D82A}">
                    <a16:rowId xmlns="" xmlns:a16="http://schemas.microsoft.com/office/drawing/2014/main" val="10002"/>
                  </a:ext>
                </a:extLst>
              </a:tr>
              <a:tr h="375907">
                <a:tc gridSpan="2">
                  <a:txBody>
                    <a:bodyPr/>
                    <a:lstStyle/>
                    <a:p>
                      <a:pPr rtl="1"/>
                      <a:endParaRPr lang="ar-SA" sz="1900" b="0"/>
                    </a:p>
                  </a:txBody>
                  <a:tcPr marL="91463" marR="91463" marT="45713" marB="4571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pPr rtl="1"/>
                      <a:endParaRPr lang="ar-SA"/>
                    </a:p>
                  </a:txBody>
                  <a:tcPr/>
                </a:tc>
                <a:extLst>
                  <a:ext uri="{0D108BD9-81ED-4DB2-BD59-A6C34878D82A}">
                    <a16:rowId xmlns="" xmlns:a16="http://schemas.microsoft.com/office/drawing/2014/main" val="10003"/>
                  </a:ext>
                </a:extLst>
              </a:tr>
              <a:tr h="375907">
                <a:tc gridSpan="2">
                  <a:txBody>
                    <a:bodyPr/>
                    <a:lstStyle/>
                    <a:p>
                      <a:pPr rtl="1"/>
                      <a:endParaRPr lang="ar-SA" sz="1900" b="0" dirty="0"/>
                    </a:p>
                  </a:txBody>
                  <a:tcPr marL="91463" marR="91463" marT="45713" marB="4571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pPr rtl="1"/>
                      <a:endParaRPr lang="ar-SA"/>
                    </a:p>
                  </a:txBody>
                  <a:tcPr/>
                </a:tc>
                <a:extLst>
                  <a:ext uri="{0D108BD9-81ED-4DB2-BD59-A6C34878D82A}">
                    <a16:rowId xmlns="" xmlns:a16="http://schemas.microsoft.com/office/drawing/2014/main" val="10004"/>
                  </a:ext>
                </a:extLst>
              </a:tr>
            </a:tbl>
          </a:graphicData>
        </a:graphic>
      </p:graphicFrame>
      <p:graphicFrame>
        <p:nvGraphicFramePr>
          <p:cNvPr id="23" name="جدول 29">
            <a:extLst>
              <a:ext uri="{FF2B5EF4-FFF2-40B4-BE49-F238E27FC236}">
                <a16:creationId xmlns="" xmlns:a16="http://schemas.microsoft.com/office/drawing/2014/main" id="{9095A3BE-3414-439E-A39C-7FF3C5AD80C1}"/>
              </a:ext>
            </a:extLst>
          </p:cNvPr>
          <p:cNvGraphicFramePr>
            <a:graphicFrameLocks noGrp="1"/>
          </p:cNvGraphicFramePr>
          <p:nvPr>
            <p:extLst>
              <p:ext uri="{D42A27DB-BD31-4B8C-83A1-F6EECF244321}">
                <p14:modId xmlns:p14="http://schemas.microsoft.com/office/powerpoint/2010/main" val="4220037235"/>
              </p:ext>
            </p:extLst>
          </p:nvPr>
        </p:nvGraphicFramePr>
        <p:xfrm>
          <a:off x="9382127" y="2774233"/>
          <a:ext cx="320675" cy="1868117"/>
        </p:xfrm>
        <a:graphic>
          <a:graphicData uri="http://schemas.openxmlformats.org/drawingml/2006/table">
            <a:tbl>
              <a:tblPr rtl="1" firstRow="1" bandRow="1">
                <a:tableStyleId>{5C22544A-7EE6-4342-B048-85BDC9FD1C3A}</a:tableStyleId>
              </a:tblPr>
              <a:tblGrid>
                <a:gridCol w="320675">
                  <a:extLst>
                    <a:ext uri="{9D8B030D-6E8A-4147-A177-3AD203B41FA5}">
                      <a16:colId xmlns="" xmlns:a16="http://schemas.microsoft.com/office/drawing/2014/main" val="20000"/>
                    </a:ext>
                  </a:extLst>
                </a:gridCol>
              </a:tblGrid>
              <a:tr h="725099">
                <a:tc>
                  <a:txBody>
                    <a:bodyPr/>
                    <a:lstStyle/>
                    <a:p>
                      <a:pPr marL="0" marR="0" lvl="0" indent="0" algn="ctr" defTabSz="914400" rtl="1" eaLnBrk="1" fontAlgn="auto" latinLnBrk="0" hangingPunct="1">
                        <a:lnSpc>
                          <a:spcPct val="100000"/>
                        </a:lnSpc>
                        <a:spcBef>
                          <a:spcPts val="0"/>
                        </a:spcBef>
                        <a:spcAft>
                          <a:spcPts val="0"/>
                        </a:spcAft>
                        <a:buClrTx/>
                        <a:buSzTx/>
                        <a:buFontTx/>
                        <a:buNone/>
                        <a:tabLst/>
                        <a:defRPr/>
                      </a:pPr>
                      <a:r>
                        <a:rPr kumimoji="0" lang="ar-SA" sz="1500" b="0" i="0" u="none" strike="noStrike" cap="none" normalizeH="0" baseline="0" dirty="0">
                          <a:ln>
                            <a:noFill/>
                          </a:ln>
                          <a:solidFill>
                            <a:schemeClr val="tx1"/>
                          </a:solidFill>
                          <a:effectLst/>
                          <a:latin typeface="Traditional Arabic" pitchFamily="18" charset="-78"/>
                          <a:cs typeface="Traditional Arabic" pitchFamily="18" charset="-78"/>
                        </a:rPr>
                        <a:t>م</a:t>
                      </a:r>
                      <a:endParaRPr kumimoji="0" lang="en-US" sz="1500" b="0" i="0" u="none" strike="noStrike" cap="none" normalizeH="0" baseline="0" dirty="0">
                        <a:ln>
                          <a:noFill/>
                        </a:ln>
                        <a:solidFill>
                          <a:schemeClr val="tx1"/>
                        </a:solidFill>
                        <a:effectLst/>
                        <a:latin typeface="Traditional Arabic" pitchFamily="18" charset="-78"/>
                        <a:cs typeface="Traditional Arabic" pitchFamily="18" charset="-78"/>
                      </a:endParaRPr>
                    </a:p>
                  </a:txBody>
                  <a:tcPr marL="91329" marR="91329" marT="45723" marB="4572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 xmlns:a16="http://schemas.microsoft.com/office/drawing/2014/main" val="10000"/>
                  </a:ext>
                </a:extLst>
              </a:tr>
              <a:tr h="375925">
                <a:tc>
                  <a:txBody>
                    <a:bodyPr/>
                    <a:lstStyle/>
                    <a:p>
                      <a:pPr rtl="1"/>
                      <a:endParaRPr lang="ar-SA" sz="1900" b="0" dirty="0"/>
                    </a:p>
                  </a:txBody>
                  <a:tcPr marL="91329" marR="91329" marT="45723" marB="4572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 xmlns:a16="http://schemas.microsoft.com/office/drawing/2014/main" val="10001"/>
                  </a:ext>
                </a:extLst>
              </a:tr>
              <a:tr h="375925">
                <a:tc>
                  <a:txBody>
                    <a:bodyPr/>
                    <a:lstStyle/>
                    <a:p>
                      <a:pPr rtl="1"/>
                      <a:endParaRPr lang="ar-SA" sz="1900" b="0" dirty="0"/>
                    </a:p>
                  </a:txBody>
                  <a:tcPr marL="91329" marR="91329" marT="45723" marB="4572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 xmlns:a16="http://schemas.microsoft.com/office/drawing/2014/main" val="10002"/>
                  </a:ext>
                </a:extLst>
              </a:tr>
              <a:tr h="375925">
                <a:tc>
                  <a:txBody>
                    <a:bodyPr/>
                    <a:lstStyle/>
                    <a:p>
                      <a:pPr rtl="1"/>
                      <a:endParaRPr lang="ar-SA" sz="1900" b="0" dirty="0"/>
                    </a:p>
                  </a:txBody>
                  <a:tcPr marL="91329" marR="91329" marT="45723" marB="4572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 xmlns:a16="http://schemas.microsoft.com/office/drawing/2014/main" val="10003"/>
                  </a:ext>
                </a:extLst>
              </a:tr>
            </a:tbl>
          </a:graphicData>
        </a:graphic>
      </p:graphicFrame>
      <p:sp>
        <p:nvSpPr>
          <p:cNvPr id="24" name="مستطيل 1">
            <a:extLst>
              <a:ext uri="{FF2B5EF4-FFF2-40B4-BE49-F238E27FC236}">
                <a16:creationId xmlns="" xmlns:a16="http://schemas.microsoft.com/office/drawing/2014/main" id="{BD98F51E-D082-4EC0-BA60-4BDDE6651180}"/>
              </a:ext>
            </a:extLst>
          </p:cNvPr>
          <p:cNvSpPr/>
          <p:nvPr/>
        </p:nvSpPr>
        <p:spPr>
          <a:xfrm>
            <a:off x="916188" y="4801094"/>
            <a:ext cx="10582397" cy="1846659"/>
          </a:xfrm>
          <a:prstGeom prst="rect">
            <a:avLst/>
          </a:prstGeom>
        </p:spPr>
        <p:txBody>
          <a:bodyPr wrap="square">
            <a:spAutoFit/>
          </a:bodyPr>
          <a:lstStyle/>
          <a:p>
            <a:pPr marL="342891" indent="-342891" algn="just">
              <a:defRPr/>
            </a:pPr>
            <a:r>
              <a:rPr lang="ar-SA" b="1" dirty="0">
                <a:latin typeface="Sakkal Majalla" panose="02000000000000000000" pitchFamily="2" charset="-78"/>
                <a:cs typeface="Sakkal Majalla" panose="02000000000000000000" pitchFamily="2" charset="-78"/>
              </a:rPr>
              <a:t>الحقل رقم (6) يدون فيه وصف للوثيقة يمكن من خلاله التعرف عليها وعلى الغرض الذي أنشئت من أجله والالتزامات النظامية والمالية والقيمة التاريخية </a:t>
            </a:r>
          </a:p>
          <a:p>
            <a:pPr marL="342891" indent="-342891" algn="just">
              <a:defRPr/>
            </a:pPr>
            <a:r>
              <a:rPr lang="ar-SA" b="1" dirty="0">
                <a:latin typeface="Sakkal Majalla" panose="02000000000000000000" pitchFamily="2" charset="-78"/>
                <a:cs typeface="Sakkal Majalla" panose="02000000000000000000" pitchFamily="2" charset="-78"/>
              </a:rPr>
              <a:t>التي يمكن أن تمثلها هذه الوثيقة مما يساعد في التعرف على قيمة الوثيقة وتحديد مدة حفظها ، ومثال ذلك: </a:t>
            </a:r>
          </a:p>
          <a:p>
            <a:pPr marL="342891" indent="-342891" algn="just">
              <a:defRPr/>
            </a:pPr>
            <a:r>
              <a:rPr lang="ar-SA" b="1" dirty="0">
                <a:latin typeface="Sakkal Majalla" panose="02000000000000000000" pitchFamily="2" charset="-78"/>
                <a:cs typeface="Sakkal Majalla" panose="02000000000000000000" pitchFamily="2" charset="-78"/>
              </a:rPr>
              <a:t>   1- قرار تعيين / يوصف بأنه </a:t>
            </a:r>
            <a:r>
              <a:rPr lang="ar-SA" b="1" dirty="0" smtClean="0">
                <a:latin typeface="Sakkal Majalla" panose="02000000000000000000" pitchFamily="2" charset="-78"/>
                <a:cs typeface="Sakkal Majalla" panose="02000000000000000000" pitchFamily="2" charset="-78"/>
              </a:rPr>
              <a:t>نموذج </a:t>
            </a:r>
            <a:r>
              <a:rPr lang="ar-SA" b="1" dirty="0">
                <a:latin typeface="Sakkal Majalla" panose="02000000000000000000" pitchFamily="2" charset="-78"/>
                <a:cs typeface="Sakkal Majalla" panose="02000000000000000000" pitchFamily="2" charset="-78"/>
              </a:rPr>
              <a:t>يتضمن تعيين على وظيفة محددة بالجهاز وفقاً للأنظمة .</a:t>
            </a:r>
          </a:p>
          <a:p>
            <a:pPr marL="342891" indent="-342891" algn="just">
              <a:defRPr/>
            </a:pPr>
            <a:r>
              <a:rPr lang="ar-SA" b="1" dirty="0">
                <a:latin typeface="Sakkal Majalla" panose="02000000000000000000" pitchFamily="2" charset="-78"/>
                <a:cs typeface="Sakkal Majalla" panose="02000000000000000000" pitchFamily="2" charset="-78"/>
              </a:rPr>
              <a:t>   2- سجل وارد : يوصف بأنه سجل لحصر وتوثيق المعاملات الواردة للجهاز أو الوحدة المختصة خلال مدة زمنية معينة .</a:t>
            </a:r>
          </a:p>
          <a:p>
            <a:pPr marL="342891" indent="-342891" algn="just">
              <a:defRPr/>
            </a:pPr>
            <a:r>
              <a:rPr lang="ar-SA" b="1" dirty="0">
                <a:latin typeface="Sakkal Majalla" panose="02000000000000000000" pitchFamily="2" charset="-78"/>
                <a:cs typeface="Sakkal Majalla" panose="02000000000000000000" pitchFamily="2" charset="-78"/>
              </a:rPr>
              <a:t>   3- تقرير طبي : يوصف بأنه نتائج فحوصات وتحاليلي طبية مدونة بشكل معين وصادرة عن جهة مختصة تثبت الحالة الصحية لشخص ما .</a:t>
            </a:r>
            <a:endParaRPr lang="en-US" b="1" dirty="0">
              <a:latin typeface="Sakkal Majalla" panose="02000000000000000000" pitchFamily="2" charset="-78"/>
              <a:cs typeface="Sakkal Majalla" panose="02000000000000000000" pitchFamily="2" charset="-78"/>
            </a:endParaRPr>
          </a:p>
          <a:p>
            <a:pPr algn="just">
              <a:spcBef>
                <a:spcPct val="50000"/>
              </a:spcBef>
              <a:defRPr/>
            </a:pPr>
            <a:endParaRPr lang="en-US" sz="1600" b="1" dirty="0">
              <a:latin typeface="Sakkal Majalla" panose="02000000000000000000" pitchFamily="2" charset="-78"/>
              <a:cs typeface="Sakkal Majalla" panose="02000000000000000000" pitchFamily="2" charset="-78"/>
            </a:endParaRPr>
          </a:p>
        </p:txBody>
      </p:sp>
    </p:spTree>
    <p:extLst>
      <p:ext uri="{BB962C8B-B14F-4D97-AF65-F5344CB8AC3E}">
        <p14:creationId xmlns:p14="http://schemas.microsoft.com/office/powerpoint/2010/main" val="59326676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6" name="Picture 105" descr="A close up of a map&#10;&#10;Description automatically generated">
            <a:extLst>
              <a:ext uri="{FF2B5EF4-FFF2-40B4-BE49-F238E27FC236}">
                <a16:creationId xmlns="" xmlns:a16="http://schemas.microsoft.com/office/drawing/2014/main" id="{508BBA26-1525-4B0A-AAE3-21995F2B5DEF}"/>
              </a:ext>
            </a:extLst>
          </p:cNvPr>
          <p:cNvPicPr>
            <a:picLocks noChangeAspect="1"/>
          </p:cNvPicPr>
          <p:nvPr/>
        </p:nvPicPr>
        <p:blipFill rotWithShape="1">
          <a:blip r:embed="rId2">
            <a:extLst>
              <a:ext uri="{28A0092B-C50C-407E-A947-70E740481C1C}">
                <a14:useLocalDpi xmlns:a14="http://schemas.microsoft.com/office/drawing/2010/main" val="0"/>
              </a:ext>
            </a:extLst>
          </a:blip>
          <a:srcRect r="65800"/>
          <a:stretch/>
        </p:blipFill>
        <p:spPr>
          <a:xfrm>
            <a:off x="2" y="1"/>
            <a:ext cx="3281799" cy="6878425"/>
          </a:xfrm>
          <a:prstGeom prst="rect">
            <a:avLst/>
          </a:prstGeom>
        </p:spPr>
      </p:pic>
      <p:pic>
        <p:nvPicPr>
          <p:cNvPr id="7" name="Picture 39" descr="A close up of a map&#10;&#10;Description automatically generated">
            <a:extLst>
              <a:ext uri="{FF2B5EF4-FFF2-40B4-BE49-F238E27FC236}">
                <a16:creationId xmlns="" xmlns:a16="http://schemas.microsoft.com/office/drawing/2014/main" id="{A2D2662F-F224-4204-A224-F0E6857BF581}"/>
              </a:ext>
            </a:extLst>
          </p:cNvPr>
          <p:cNvPicPr>
            <a:picLocks noChangeAspect="1"/>
          </p:cNvPicPr>
          <p:nvPr/>
        </p:nvPicPr>
        <p:blipFill rotWithShape="1">
          <a:blip r:embed="rId2">
            <a:extLst>
              <a:ext uri="{28A0092B-C50C-407E-A947-70E740481C1C}">
                <a14:useLocalDpi xmlns:a14="http://schemas.microsoft.com/office/drawing/2010/main" val="0"/>
              </a:ext>
            </a:extLst>
          </a:blip>
          <a:srcRect l="81307"/>
          <a:stretch/>
        </p:blipFill>
        <p:spPr>
          <a:xfrm>
            <a:off x="10398201" y="1"/>
            <a:ext cx="1793801" cy="6878425"/>
          </a:xfrm>
          <a:prstGeom prst="rect">
            <a:avLst/>
          </a:prstGeom>
        </p:spPr>
      </p:pic>
      <p:pic>
        <p:nvPicPr>
          <p:cNvPr id="9" name="Picture 73" descr="C:\Users\DELL\Pictures\kau_logo.png">
            <a:extLst>
              <a:ext uri="{FF2B5EF4-FFF2-40B4-BE49-F238E27FC236}">
                <a16:creationId xmlns="" xmlns:a16="http://schemas.microsoft.com/office/drawing/2014/main" id="{8D58A905-B0A5-4A78-9DAD-76C1DEBA8204}"/>
              </a:ext>
            </a:extLst>
          </p:cNvPr>
          <p:cNvPicPr>
            <a:picLocks noChangeAspect="1" noChangeArrowheads="1"/>
          </p:cNvPicPr>
          <p:nvPr/>
        </p:nvPicPr>
        <p:blipFill>
          <a:blip r:embed="rId3" cstate="print"/>
          <a:srcRect/>
          <a:stretch>
            <a:fillRect/>
          </a:stretch>
        </p:blipFill>
        <p:spPr bwMode="auto">
          <a:xfrm>
            <a:off x="540767" y="58607"/>
            <a:ext cx="750844" cy="973087"/>
          </a:xfrm>
          <a:prstGeom prst="rect">
            <a:avLst/>
          </a:prstGeom>
          <a:ln>
            <a:noFill/>
          </a:ln>
          <a:effectLst>
            <a:outerShdw blurRad="190500" algn="tl" rotWithShape="0">
              <a:srgbClr val="000000">
                <a:alpha val="70000"/>
              </a:srgbClr>
            </a:outerShdw>
          </a:effectLst>
        </p:spPr>
      </p:pic>
      <p:sp>
        <p:nvSpPr>
          <p:cNvPr id="4" name="مربع نص 3"/>
          <p:cNvSpPr txBox="1"/>
          <p:nvPr/>
        </p:nvSpPr>
        <p:spPr>
          <a:xfrm>
            <a:off x="-2626875" y="946554"/>
            <a:ext cx="7086126" cy="307777"/>
          </a:xfrm>
          <a:prstGeom prst="rect">
            <a:avLst/>
          </a:prstGeom>
          <a:noFill/>
        </p:spPr>
        <p:txBody>
          <a:bodyPr wrap="square" rtlCol="1">
            <a:spAutoFit/>
          </a:bodyPr>
          <a:lstStyle/>
          <a:p>
            <a:pPr algn="ctr"/>
            <a:r>
              <a:rPr lang="ar-SA" sz="1400" b="1" dirty="0">
                <a:latin typeface="Sakkal Majalla" panose="02000000000000000000" pitchFamily="2" charset="-78"/>
                <a:cs typeface="Sakkal Majalla" panose="02000000000000000000" pitchFamily="2" charset="-78"/>
              </a:rPr>
              <a:t>مركز الوثائق والمحفوظات</a:t>
            </a:r>
          </a:p>
        </p:txBody>
      </p:sp>
      <p:cxnSp>
        <p:nvCxnSpPr>
          <p:cNvPr id="8" name="رابط مستقيم 7"/>
          <p:cNvCxnSpPr/>
          <p:nvPr/>
        </p:nvCxnSpPr>
        <p:spPr>
          <a:xfrm flipH="1">
            <a:off x="1924494" y="924309"/>
            <a:ext cx="10267509" cy="0"/>
          </a:xfrm>
          <a:prstGeom prst="line">
            <a:avLst/>
          </a:prstGeom>
        </p:spPr>
        <p:style>
          <a:lnRef idx="3">
            <a:schemeClr val="accent1"/>
          </a:lnRef>
          <a:fillRef idx="0">
            <a:schemeClr val="accent1"/>
          </a:fillRef>
          <a:effectRef idx="2">
            <a:schemeClr val="accent1"/>
          </a:effectRef>
          <a:fontRef idx="minor">
            <a:schemeClr val="tx1"/>
          </a:fontRef>
        </p:style>
      </p:cxnSp>
      <p:sp>
        <p:nvSpPr>
          <p:cNvPr id="3" name="مستطيل مستدير الزوايا 2"/>
          <p:cNvSpPr/>
          <p:nvPr/>
        </p:nvSpPr>
        <p:spPr>
          <a:xfrm>
            <a:off x="5741582" y="529646"/>
            <a:ext cx="5645889" cy="788517"/>
          </a:xfrm>
          <a:prstGeom prst="roundRect">
            <a:avLst/>
          </a:prstGeom>
          <a:gradFill flip="none" rotWithShape="1">
            <a:gsLst>
              <a:gs pos="0">
                <a:srgbClr val="35B1DE">
                  <a:shade val="30000"/>
                  <a:satMod val="115000"/>
                </a:srgbClr>
              </a:gs>
              <a:gs pos="50000">
                <a:srgbClr val="35B1DE">
                  <a:shade val="67500"/>
                  <a:satMod val="115000"/>
                </a:srgbClr>
              </a:gs>
              <a:gs pos="100000">
                <a:srgbClr val="35B1DE">
                  <a:shade val="100000"/>
                  <a:satMod val="115000"/>
                </a:srgbClr>
              </a:gs>
            </a:gsLst>
            <a:lin ang="18900000" scaled="1"/>
            <a:tileRect/>
          </a:gra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sp>
        <p:nvSpPr>
          <p:cNvPr id="10" name="TextBox 9">
            <a:extLst>
              <a:ext uri="{FF2B5EF4-FFF2-40B4-BE49-F238E27FC236}">
                <a16:creationId xmlns="" xmlns:a16="http://schemas.microsoft.com/office/drawing/2014/main" id="{A159DEDF-74A4-453A-9EBB-D71971CBDF6B}"/>
              </a:ext>
            </a:extLst>
          </p:cNvPr>
          <p:cNvSpPr txBox="1"/>
          <p:nvPr/>
        </p:nvSpPr>
        <p:spPr>
          <a:xfrm>
            <a:off x="6290442" y="642343"/>
            <a:ext cx="4548167" cy="523220"/>
          </a:xfrm>
          <a:prstGeom prst="rect">
            <a:avLst/>
          </a:prstGeom>
          <a:noFill/>
        </p:spPr>
        <p:txBody>
          <a:bodyPr wrap="square" rtlCol="0">
            <a:spAutoFit/>
          </a:bodyPr>
          <a:lstStyle/>
          <a:p>
            <a:pPr algn="ctr" rtl="1"/>
            <a:r>
              <a:rPr lang="ar-SA" sz="2800" dirty="0">
                <a:solidFill>
                  <a:schemeClr val="bg1"/>
                </a:solidFill>
                <a:effectLst>
                  <a:outerShdw blurRad="38100" dist="38100" dir="2700000" algn="tl">
                    <a:srgbClr val="000000">
                      <a:alpha val="43137"/>
                    </a:srgbClr>
                  </a:outerShdw>
                </a:effectLst>
                <a:cs typeface="PT Bold Heading" panose="02010400000000000000" pitchFamily="2" charset="-78"/>
              </a:rPr>
              <a:t>برنامج ورشة العمل</a:t>
            </a:r>
            <a:endParaRPr lang="en-GB" sz="2800" dirty="0">
              <a:solidFill>
                <a:schemeClr val="bg1"/>
              </a:solidFill>
              <a:effectLst>
                <a:outerShdw blurRad="38100" dist="38100" dir="2700000" algn="tl">
                  <a:srgbClr val="000000">
                    <a:alpha val="43137"/>
                  </a:srgbClr>
                </a:outerShdw>
              </a:effectLst>
              <a:cs typeface="PT Bold Heading" panose="02010400000000000000" pitchFamily="2" charset="-78"/>
            </a:endParaRPr>
          </a:p>
        </p:txBody>
      </p:sp>
      <p:graphicFrame>
        <p:nvGraphicFramePr>
          <p:cNvPr id="11" name="Table 10">
            <a:extLst>
              <a:ext uri="{FF2B5EF4-FFF2-40B4-BE49-F238E27FC236}">
                <a16:creationId xmlns="" xmlns:a16="http://schemas.microsoft.com/office/drawing/2014/main" id="{07408890-C748-4325-ADFB-1F1D578E6F6F}"/>
              </a:ext>
            </a:extLst>
          </p:cNvPr>
          <p:cNvGraphicFramePr>
            <a:graphicFrameLocks noGrp="1"/>
          </p:cNvGraphicFramePr>
          <p:nvPr>
            <p:extLst>
              <p:ext uri="{D42A27DB-BD31-4B8C-83A1-F6EECF244321}">
                <p14:modId xmlns:p14="http://schemas.microsoft.com/office/powerpoint/2010/main" val="2454472667"/>
              </p:ext>
            </p:extLst>
          </p:nvPr>
        </p:nvGraphicFramePr>
        <p:xfrm>
          <a:off x="1291611" y="1824815"/>
          <a:ext cx="10095860" cy="4206240"/>
        </p:xfrm>
        <a:graphic>
          <a:graphicData uri="http://schemas.openxmlformats.org/drawingml/2006/table">
            <a:tbl>
              <a:tblPr firstRow="1" bandRow="1">
                <a:tableStyleId>{5C22544A-7EE6-4342-B048-85BDC9FD1C3A}</a:tableStyleId>
              </a:tblPr>
              <a:tblGrid>
                <a:gridCol w="7466065">
                  <a:extLst>
                    <a:ext uri="{9D8B030D-6E8A-4147-A177-3AD203B41FA5}">
                      <a16:colId xmlns="" xmlns:a16="http://schemas.microsoft.com/office/drawing/2014/main" val="1425630257"/>
                    </a:ext>
                  </a:extLst>
                </a:gridCol>
                <a:gridCol w="2629795">
                  <a:extLst>
                    <a:ext uri="{9D8B030D-6E8A-4147-A177-3AD203B41FA5}">
                      <a16:colId xmlns="" xmlns:a16="http://schemas.microsoft.com/office/drawing/2014/main" val="315883526"/>
                    </a:ext>
                  </a:extLst>
                </a:gridCol>
              </a:tblGrid>
              <a:tr h="370840">
                <a:tc>
                  <a:txBody>
                    <a:bodyPr/>
                    <a:lstStyle/>
                    <a:p>
                      <a:pPr algn="ctr" rtl="1">
                        <a:lnSpc>
                          <a:spcPct val="150000"/>
                        </a:lnSpc>
                      </a:pPr>
                      <a:r>
                        <a:rPr lang="ar-SA" dirty="0">
                          <a:solidFill>
                            <a:schemeClr val="tx1"/>
                          </a:solidFill>
                          <a:cs typeface="PT Bold Heading" panose="02010400000000000000" pitchFamily="2" charset="-78"/>
                        </a:rPr>
                        <a:t>البرنامج التفصيلي للدورة</a:t>
                      </a:r>
                      <a:endParaRPr lang="en-GB" dirty="0">
                        <a:solidFill>
                          <a:schemeClr val="tx1"/>
                        </a:solidFill>
                        <a:cs typeface="PT Bold Heading" panose="02010400000000000000" pitchFamily="2" charset="-78"/>
                      </a:endParaRPr>
                    </a:p>
                  </a:txBody>
                  <a:tcPr>
                    <a:solidFill>
                      <a:schemeClr val="bg1">
                        <a:lumMod val="95000"/>
                      </a:schemeClr>
                    </a:solidFill>
                  </a:tcPr>
                </a:tc>
                <a:tc>
                  <a:txBody>
                    <a:bodyPr/>
                    <a:lstStyle/>
                    <a:p>
                      <a:pPr algn="ctr" rtl="1">
                        <a:lnSpc>
                          <a:spcPct val="150000"/>
                        </a:lnSpc>
                      </a:pPr>
                      <a:r>
                        <a:rPr lang="ar-SA" dirty="0">
                          <a:solidFill>
                            <a:schemeClr val="tx1"/>
                          </a:solidFill>
                          <a:cs typeface="PT Bold Heading" panose="02010400000000000000" pitchFamily="2" charset="-78"/>
                        </a:rPr>
                        <a:t>المدة الزمنية</a:t>
                      </a:r>
                      <a:endParaRPr lang="en-GB" dirty="0">
                        <a:solidFill>
                          <a:schemeClr val="tx1"/>
                        </a:solidFill>
                        <a:cs typeface="PT Bold Heading" panose="02010400000000000000" pitchFamily="2" charset="-78"/>
                      </a:endParaRPr>
                    </a:p>
                  </a:txBody>
                  <a:tcPr>
                    <a:solidFill>
                      <a:schemeClr val="bg1">
                        <a:lumMod val="95000"/>
                      </a:schemeClr>
                    </a:solidFill>
                  </a:tcPr>
                </a:tc>
                <a:extLst>
                  <a:ext uri="{0D108BD9-81ED-4DB2-BD59-A6C34878D82A}">
                    <a16:rowId xmlns="" xmlns:a16="http://schemas.microsoft.com/office/drawing/2014/main" val="348717200"/>
                  </a:ext>
                </a:extLst>
              </a:tr>
              <a:tr h="370840">
                <a:tc gridSpan="2">
                  <a:txBody>
                    <a:bodyPr/>
                    <a:lstStyle/>
                    <a:p>
                      <a:pPr algn="ctr" rtl="1">
                        <a:lnSpc>
                          <a:spcPct val="150000"/>
                        </a:lnSpc>
                      </a:pPr>
                      <a:r>
                        <a:rPr lang="ar-SA" dirty="0">
                          <a:cs typeface="PT Bold Heading" panose="02010400000000000000" pitchFamily="2" charset="-78"/>
                        </a:rPr>
                        <a:t>الخميس 1441/1/20 هـ   الســـــــــاعة 9:30-12:00</a:t>
                      </a:r>
                    </a:p>
                  </a:txBody>
                  <a:tcPr>
                    <a:solidFill>
                      <a:schemeClr val="bg1">
                        <a:lumMod val="95000"/>
                      </a:schemeClr>
                    </a:solidFill>
                  </a:tcPr>
                </a:tc>
                <a:tc hMerge="1">
                  <a:txBody>
                    <a:bodyPr/>
                    <a:lstStyle/>
                    <a:p>
                      <a:pPr algn="ctr" rtl="1"/>
                      <a:endParaRPr lang="en-GB" dirty="0">
                        <a:cs typeface="PT Bold Heading" panose="02010400000000000000" pitchFamily="2" charset="-78"/>
                      </a:endParaRPr>
                    </a:p>
                  </a:txBody>
                  <a:tcPr/>
                </a:tc>
                <a:extLst>
                  <a:ext uri="{0D108BD9-81ED-4DB2-BD59-A6C34878D82A}">
                    <a16:rowId xmlns="" xmlns:a16="http://schemas.microsoft.com/office/drawing/2014/main" val="4096009289"/>
                  </a:ext>
                </a:extLst>
              </a:tr>
              <a:tr h="370840">
                <a:tc>
                  <a:txBody>
                    <a:bodyPr/>
                    <a:lstStyle/>
                    <a:p>
                      <a:pPr marL="0" marR="0" lvl="0" indent="0" algn="r" defTabSz="914400" rtl="1" eaLnBrk="1" fontAlgn="auto" latinLnBrk="0" hangingPunct="1">
                        <a:lnSpc>
                          <a:spcPct val="150000"/>
                        </a:lnSpc>
                        <a:spcBef>
                          <a:spcPts val="0"/>
                        </a:spcBef>
                        <a:spcAft>
                          <a:spcPts val="0"/>
                        </a:spcAft>
                        <a:buClrTx/>
                        <a:buSzTx/>
                        <a:buFontTx/>
                        <a:buNone/>
                        <a:tabLst/>
                        <a:defRPr/>
                      </a:pPr>
                      <a:r>
                        <a:rPr lang="ar-SA" sz="2400" b="1" kern="1200" dirty="0">
                          <a:solidFill>
                            <a:schemeClr val="dk1"/>
                          </a:solidFill>
                          <a:effectLst/>
                          <a:latin typeface="Sakkal Majalla" panose="02000000000000000000" pitchFamily="2" charset="-78"/>
                          <a:ea typeface="+mn-ea"/>
                          <a:cs typeface="Sakkal Majalla" panose="02000000000000000000" pitchFamily="2" charset="-78"/>
                        </a:rPr>
                        <a:t>مقدمة ورشة العمل</a:t>
                      </a:r>
                      <a:endParaRPr lang="en-GB" sz="2400" b="1" kern="1200" dirty="0">
                        <a:solidFill>
                          <a:schemeClr val="dk1"/>
                        </a:solidFill>
                        <a:effectLst/>
                        <a:latin typeface="Sakkal Majalla" panose="02000000000000000000" pitchFamily="2" charset="-78"/>
                        <a:ea typeface="+mn-ea"/>
                        <a:cs typeface="Sakkal Majalla" panose="02000000000000000000" pitchFamily="2" charset="-78"/>
                      </a:endParaRPr>
                    </a:p>
                  </a:txBody>
                  <a:tcPr>
                    <a:solidFill>
                      <a:srgbClr val="C5EAED"/>
                    </a:solidFill>
                  </a:tcPr>
                </a:tc>
                <a:tc>
                  <a:txBody>
                    <a:bodyPr/>
                    <a:lstStyle/>
                    <a:p>
                      <a:pPr algn="ctr" rtl="0">
                        <a:lnSpc>
                          <a:spcPct val="150000"/>
                        </a:lnSpc>
                      </a:pPr>
                      <a:r>
                        <a:rPr lang="ar-SA" sz="2400" b="1" dirty="0">
                          <a:latin typeface="Sakkal Majalla" panose="02000000000000000000" pitchFamily="2" charset="-78"/>
                          <a:cs typeface="Sakkal Majalla" panose="02000000000000000000" pitchFamily="2" charset="-78"/>
                        </a:rPr>
                        <a:t>9:30-9:40</a:t>
                      </a:r>
                      <a:endParaRPr lang="en-GB" sz="2400" b="1" dirty="0">
                        <a:latin typeface="Sakkal Majalla" panose="02000000000000000000" pitchFamily="2" charset="-78"/>
                        <a:cs typeface="Sakkal Majalla" panose="02000000000000000000" pitchFamily="2" charset="-78"/>
                      </a:endParaRPr>
                    </a:p>
                  </a:txBody>
                  <a:tcPr>
                    <a:solidFill>
                      <a:srgbClr val="C5EAED"/>
                    </a:solidFill>
                  </a:tcPr>
                </a:tc>
                <a:extLst>
                  <a:ext uri="{0D108BD9-81ED-4DB2-BD59-A6C34878D82A}">
                    <a16:rowId xmlns="" xmlns:a16="http://schemas.microsoft.com/office/drawing/2014/main" val="2141850834"/>
                  </a:ext>
                </a:extLst>
              </a:tr>
              <a:tr h="370840">
                <a:tc>
                  <a:txBody>
                    <a:bodyPr/>
                    <a:lstStyle/>
                    <a:p>
                      <a:pPr lvl="0" defTabSz="1244600">
                        <a:lnSpc>
                          <a:spcPct val="150000"/>
                        </a:lnSpc>
                        <a:spcBef>
                          <a:spcPct val="0"/>
                        </a:spcBef>
                        <a:spcAft>
                          <a:spcPct val="35000"/>
                        </a:spcAft>
                      </a:pPr>
                      <a:r>
                        <a:rPr lang="ar-SA" sz="2400" b="1" kern="1200" dirty="0">
                          <a:solidFill>
                            <a:schemeClr val="dk1"/>
                          </a:solidFill>
                          <a:latin typeface="Sakkal Majalla" panose="02000000000000000000" pitchFamily="2" charset="-78"/>
                          <a:ea typeface="+mn-ea"/>
                          <a:cs typeface="Sakkal Majalla" panose="02000000000000000000" pitchFamily="2" charset="-78"/>
                        </a:rPr>
                        <a:t>الجزء الأول: التعريف بدور المركز الوطني للوثائق والمحفوظات</a:t>
                      </a:r>
                      <a:endParaRPr lang="en-GB" sz="2400" b="1" kern="1200" dirty="0">
                        <a:solidFill>
                          <a:schemeClr val="dk1"/>
                        </a:solidFill>
                        <a:latin typeface="Sakkal Majalla" panose="02000000000000000000" pitchFamily="2" charset="-78"/>
                        <a:ea typeface="+mn-ea"/>
                        <a:cs typeface="Sakkal Majalla" panose="02000000000000000000" pitchFamily="2" charset="-78"/>
                      </a:endParaRPr>
                    </a:p>
                  </a:txBody>
                  <a:tcPr>
                    <a:solidFill>
                      <a:srgbClr val="C5EAED"/>
                    </a:solidFill>
                  </a:tcPr>
                </a:tc>
                <a:tc>
                  <a:txBody>
                    <a:bodyPr/>
                    <a:lstStyle/>
                    <a:p>
                      <a:pPr algn="ctr" rtl="1">
                        <a:lnSpc>
                          <a:spcPct val="150000"/>
                        </a:lnSpc>
                      </a:pPr>
                      <a:r>
                        <a:rPr lang="ar-SA" sz="2400" b="1" dirty="0">
                          <a:latin typeface="Sakkal Majalla" panose="02000000000000000000" pitchFamily="2" charset="-78"/>
                          <a:cs typeface="Sakkal Majalla" panose="02000000000000000000" pitchFamily="2" charset="-78"/>
                        </a:rPr>
                        <a:t>9:40-10:00</a:t>
                      </a:r>
                      <a:endParaRPr lang="en-GB" sz="2400" b="1" dirty="0">
                        <a:latin typeface="Sakkal Majalla" panose="02000000000000000000" pitchFamily="2" charset="-78"/>
                        <a:cs typeface="Sakkal Majalla" panose="02000000000000000000" pitchFamily="2" charset="-78"/>
                      </a:endParaRPr>
                    </a:p>
                  </a:txBody>
                  <a:tcPr>
                    <a:solidFill>
                      <a:srgbClr val="C5EAED"/>
                    </a:solidFill>
                  </a:tcPr>
                </a:tc>
                <a:extLst>
                  <a:ext uri="{0D108BD9-81ED-4DB2-BD59-A6C34878D82A}">
                    <a16:rowId xmlns="" xmlns:a16="http://schemas.microsoft.com/office/drawing/2014/main" val="4149982154"/>
                  </a:ext>
                </a:extLst>
              </a:tr>
              <a:tr h="370840">
                <a:tc>
                  <a:txBody>
                    <a:bodyPr/>
                    <a:lstStyle/>
                    <a:p>
                      <a:pPr defTabSz="1244600">
                        <a:lnSpc>
                          <a:spcPct val="150000"/>
                        </a:lnSpc>
                        <a:spcBef>
                          <a:spcPct val="0"/>
                        </a:spcBef>
                        <a:spcAft>
                          <a:spcPct val="35000"/>
                        </a:spcAft>
                      </a:pPr>
                      <a:r>
                        <a:rPr lang="ar-SA" sz="2400" b="1" kern="1200" dirty="0">
                          <a:solidFill>
                            <a:schemeClr val="dk1"/>
                          </a:solidFill>
                          <a:latin typeface="Sakkal Majalla" panose="02000000000000000000" pitchFamily="2" charset="-78"/>
                          <a:ea typeface="+mn-ea"/>
                          <a:cs typeface="Sakkal Majalla" panose="02000000000000000000" pitchFamily="2" charset="-78"/>
                        </a:rPr>
                        <a:t>الجزء الثاني: دور مركز الوثائق والمحفوظات بالجامعة</a:t>
                      </a:r>
                      <a:endParaRPr lang="en-GB" sz="2400" b="1" kern="1200" dirty="0">
                        <a:solidFill>
                          <a:schemeClr val="dk1"/>
                        </a:solidFill>
                        <a:latin typeface="Sakkal Majalla" panose="02000000000000000000" pitchFamily="2" charset="-78"/>
                        <a:ea typeface="+mn-ea"/>
                        <a:cs typeface="Sakkal Majalla" panose="02000000000000000000" pitchFamily="2" charset="-78"/>
                      </a:endParaRPr>
                    </a:p>
                  </a:txBody>
                  <a:tcPr>
                    <a:solidFill>
                      <a:srgbClr val="C5EAED"/>
                    </a:solidFill>
                  </a:tcPr>
                </a:tc>
                <a:tc>
                  <a:txBody>
                    <a:bodyPr/>
                    <a:lstStyle/>
                    <a:p>
                      <a:pPr marL="0" marR="0" lvl="0" indent="0" algn="ctr" defTabSz="914400" rtl="1" eaLnBrk="1" fontAlgn="auto" latinLnBrk="0" hangingPunct="1">
                        <a:lnSpc>
                          <a:spcPct val="150000"/>
                        </a:lnSpc>
                        <a:spcBef>
                          <a:spcPts val="0"/>
                        </a:spcBef>
                        <a:spcAft>
                          <a:spcPts val="0"/>
                        </a:spcAft>
                        <a:buClrTx/>
                        <a:buSzTx/>
                        <a:buFontTx/>
                        <a:buNone/>
                        <a:tabLst/>
                        <a:defRPr/>
                      </a:pPr>
                      <a:r>
                        <a:rPr lang="ar-SA" sz="2400" b="1" dirty="0">
                          <a:latin typeface="Sakkal Majalla" panose="02000000000000000000" pitchFamily="2" charset="-78"/>
                          <a:cs typeface="Sakkal Majalla" panose="02000000000000000000" pitchFamily="2" charset="-78"/>
                        </a:rPr>
                        <a:t>10:00-10:30</a:t>
                      </a:r>
                      <a:endParaRPr lang="en-GB" sz="2400" b="1" dirty="0">
                        <a:latin typeface="Sakkal Majalla" panose="02000000000000000000" pitchFamily="2" charset="-78"/>
                        <a:cs typeface="Sakkal Majalla" panose="02000000000000000000" pitchFamily="2" charset="-78"/>
                      </a:endParaRPr>
                    </a:p>
                  </a:txBody>
                  <a:tcPr>
                    <a:solidFill>
                      <a:srgbClr val="C5EAED"/>
                    </a:solidFill>
                  </a:tcPr>
                </a:tc>
                <a:extLst>
                  <a:ext uri="{0D108BD9-81ED-4DB2-BD59-A6C34878D82A}">
                    <a16:rowId xmlns="" xmlns:a16="http://schemas.microsoft.com/office/drawing/2014/main" val="939644234"/>
                  </a:ext>
                </a:extLst>
              </a:tr>
              <a:tr h="370840">
                <a:tc>
                  <a:txBody>
                    <a:bodyPr/>
                    <a:lstStyle/>
                    <a:p>
                      <a:pPr marL="0" marR="0" lvl="0" indent="0" algn="r" defTabSz="1244600" rtl="1" eaLnBrk="1" fontAlgn="auto" latinLnBrk="0" hangingPunct="1">
                        <a:lnSpc>
                          <a:spcPct val="150000"/>
                        </a:lnSpc>
                        <a:spcBef>
                          <a:spcPct val="0"/>
                        </a:spcBef>
                        <a:spcAft>
                          <a:spcPct val="35000"/>
                        </a:spcAft>
                        <a:buClrTx/>
                        <a:buSzTx/>
                        <a:buFontTx/>
                        <a:buNone/>
                        <a:tabLst/>
                        <a:defRPr/>
                      </a:pPr>
                      <a:r>
                        <a:rPr lang="ar-SA" sz="2400" b="1" kern="1200" dirty="0">
                          <a:solidFill>
                            <a:schemeClr val="dk1"/>
                          </a:solidFill>
                          <a:latin typeface="Sakkal Majalla" panose="02000000000000000000" pitchFamily="2" charset="-78"/>
                          <a:ea typeface="+mn-ea"/>
                          <a:cs typeface="Sakkal Majalla" panose="02000000000000000000" pitchFamily="2" charset="-78"/>
                        </a:rPr>
                        <a:t>الجزء الثالث: مهام مشرفي وضباط الاتصال بمركز الوثائق والمحفوظات بالجامعة</a:t>
                      </a:r>
                      <a:endParaRPr lang="en-GB" sz="2400" b="1" kern="1200" dirty="0">
                        <a:solidFill>
                          <a:schemeClr val="dk1"/>
                        </a:solidFill>
                        <a:latin typeface="Sakkal Majalla" panose="02000000000000000000" pitchFamily="2" charset="-78"/>
                        <a:ea typeface="+mn-ea"/>
                        <a:cs typeface="Sakkal Majalla" panose="02000000000000000000" pitchFamily="2" charset="-78"/>
                      </a:endParaRPr>
                    </a:p>
                  </a:txBody>
                  <a:tcPr>
                    <a:solidFill>
                      <a:srgbClr val="C5EAED"/>
                    </a:solidFill>
                  </a:tcPr>
                </a:tc>
                <a:tc>
                  <a:txBody>
                    <a:bodyPr/>
                    <a:lstStyle/>
                    <a:p>
                      <a:pPr algn="ctr" rtl="1">
                        <a:lnSpc>
                          <a:spcPct val="150000"/>
                        </a:lnSpc>
                      </a:pPr>
                      <a:r>
                        <a:rPr lang="ar-SA" sz="2400" b="1" dirty="0">
                          <a:latin typeface="Sakkal Majalla" panose="02000000000000000000" pitchFamily="2" charset="-78"/>
                          <a:cs typeface="Sakkal Majalla" panose="02000000000000000000" pitchFamily="2" charset="-78"/>
                        </a:rPr>
                        <a:t>10:30-11:30</a:t>
                      </a:r>
                      <a:endParaRPr lang="en-GB" sz="2400" b="1" dirty="0">
                        <a:latin typeface="Sakkal Majalla" panose="02000000000000000000" pitchFamily="2" charset="-78"/>
                        <a:cs typeface="Sakkal Majalla" panose="02000000000000000000" pitchFamily="2" charset="-78"/>
                      </a:endParaRPr>
                    </a:p>
                  </a:txBody>
                  <a:tcPr>
                    <a:solidFill>
                      <a:srgbClr val="C5EAED"/>
                    </a:solidFill>
                  </a:tcPr>
                </a:tc>
                <a:extLst>
                  <a:ext uri="{0D108BD9-81ED-4DB2-BD59-A6C34878D82A}">
                    <a16:rowId xmlns="" xmlns:a16="http://schemas.microsoft.com/office/drawing/2014/main" val="3001960742"/>
                  </a:ext>
                </a:extLst>
              </a:tr>
              <a:tr h="370840">
                <a:tc>
                  <a:txBody>
                    <a:bodyPr/>
                    <a:lstStyle/>
                    <a:p>
                      <a:pPr marL="0" marR="0" lvl="0" indent="0" algn="r" defTabSz="914400" rtl="1" eaLnBrk="1" fontAlgn="auto" latinLnBrk="0" hangingPunct="1">
                        <a:lnSpc>
                          <a:spcPct val="150000"/>
                        </a:lnSpc>
                        <a:spcBef>
                          <a:spcPts val="0"/>
                        </a:spcBef>
                        <a:spcAft>
                          <a:spcPts val="0"/>
                        </a:spcAft>
                        <a:buClrTx/>
                        <a:buSzTx/>
                        <a:buFontTx/>
                        <a:buNone/>
                        <a:tabLst/>
                        <a:defRPr/>
                      </a:pPr>
                      <a:r>
                        <a:rPr lang="ar-SA" sz="2400" b="1" kern="1200" dirty="0">
                          <a:solidFill>
                            <a:schemeClr val="dk1"/>
                          </a:solidFill>
                          <a:effectLst/>
                          <a:latin typeface="Sakkal Majalla" panose="02000000000000000000" pitchFamily="2" charset="-78"/>
                          <a:ea typeface="+mn-ea"/>
                          <a:cs typeface="Sakkal Majalla" panose="02000000000000000000" pitchFamily="2" charset="-78"/>
                        </a:rPr>
                        <a:t>النقاش وختام ورشة العمل</a:t>
                      </a:r>
                      <a:endParaRPr lang="en-GB" sz="2400" b="1" kern="1200" dirty="0">
                        <a:solidFill>
                          <a:schemeClr val="dk1"/>
                        </a:solidFill>
                        <a:effectLst/>
                        <a:latin typeface="Sakkal Majalla" panose="02000000000000000000" pitchFamily="2" charset="-78"/>
                        <a:ea typeface="+mn-ea"/>
                        <a:cs typeface="Sakkal Majalla" panose="02000000000000000000" pitchFamily="2" charset="-78"/>
                      </a:endParaRPr>
                    </a:p>
                  </a:txBody>
                  <a:tcPr>
                    <a:solidFill>
                      <a:srgbClr val="C5EAED"/>
                    </a:solidFill>
                  </a:tcPr>
                </a:tc>
                <a:tc>
                  <a:txBody>
                    <a:bodyPr/>
                    <a:lstStyle/>
                    <a:p>
                      <a:pPr marL="0" marR="0" indent="0" algn="ctr" defTabSz="914400" rtl="1" eaLnBrk="1" fontAlgn="auto" latinLnBrk="0" hangingPunct="1">
                        <a:lnSpc>
                          <a:spcPct val="150000"/>
                        </a:lnSpc>
                        <a:spcBef>
                          <a:spcPts val="0"/>
                        </a:spcBef>
                        <a:spcAft>
                          <a:spcPts val="0"/>
                        </a:spcAft>
                        <a:buClrTx/>
                        <a:buSzTx/>
                        <a:buFontTx/>
                        <a:buNone/>
                        <a:tabLst/>
                        <a:defRPr/>
                      </a:pPr>
                      <a:r>
                        <a:rPr lang="ar-SA" sz="2400" b="1" dirty="0">
                          <a:latin typeface="Sakkal Majalla" panose="02000000000000000000" pitchFamily="2" charset="-78"/>
                          <a:cs typeface="Sakkal Majalla" panose="02000000000000000000" pitchFamily="2" charset="-78"/>
                        </a:rPr>
                        <a:t>11:30-12:00</a:t>
                      </a:r>
                      <a:endParaRPr lang="en-GB" sz="2400" b="1" dirty="0">
                        <a:latin typeface="Sakkal Majalla" panose="02000000000000000000" pitchFamily="2" charset="-78"/>
                        <a:cs typeface="Sakkal Majalla" panose="02000000000000000000" pitchFamily="2" charset="-78"/>
                      </a:endParaRPr>
                    </a:p>
                  </a:txBody>
                  <a:tcPr>
                    <a:solidFill>
                      <a:srgbClr val="C5EAED"/>
                    </a:solidFill>
                  </a:tcPr>
                </a:tc>
                <a:extLst>
                  <a:ext uri="{0D108BD9-81ED-4DB2-BD59-A6C34878D82A}">
                    <a16:rowId xmlns="" xmlns:a16="http://schemas.microsoft.com/office/drawing/2014/main" val="1409468920"/>
                  </a:ext>
                </a:extLst>
              </a:tr>
            </a:tbl>
          </a:graphicData>
        </a:graphic>
      </p:graphicFrame>
    </p:spTree>
    <p:extLst>
      <p:ext uri="{BB962C8B-B14F-4D97-AF65-F5344CB8AC3E}">
        <p14:creationId xmlns:p14="http://schemas.microsoft.com/office/powerpoint/2010/main" val="2523292677"/>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7" name="Picture 39" descr="A close up of a map&#10;&#10;Description automatically generated">
            <a:extLst>
              <a:ext uri="{FF2B5EF4-FFF2-40B4-BE49-F238E27FC236}">
                <a16:creationId xmlns="" xmlns:a16="http://schemas.microsoft.com/office/drawing/2014/main" id="{A2D2662F-F224-4204-A224-F0E6857BF581}"/>
              </a:ext>
            </a:extLst>
          </p:cNvPr>
          <p:cNvPicPr>
            <a:picLocks noChangeAspect="1"/>
          </p:cNvPicPr>
          <p:nvPr/>
        </p:nvPicPr>
        <p:blipFill rotWithShape="1">
          <a:blip r:embed="rId2">
            <a:extLst>
              <a:ext uri="{28A0092B-C50C-407E-A947-70E740481C1C}">
                <a14:useLocalDpi xmlns:a14="http://schemas.microsoft.com/office/drawing/2010/main" val="0"/>
              </a:ext>
            </a:extLst>
          </a:blip>
          <a:srcRect l="81307"/>
          <a:stretch/>
        </p:blipFill>
        <p:spPr>
          <a:xfrm rot="10800000">
            <a:off x="-1671" y="-20425"/>
            <a:ext cx="1793801" cy="6878425"/>
          </a:xfrm>
          <a:prstGeom prst="rect">
            <a:avLst/>
          </a:prstGeom>
        </p:spPr>
      </p:pic>
      <p:pic>
        <p:nvPicPr>
          <p:cNvPr id="9" name="Picture 73" descr="C:\Users\DELL\Pictures\kau_logo.png">
            <a:extLst>
              <a:ext uri="{FF2B5EF4-FFF2-40B4-BE49-F238E27FC236}">
                <a16:creationId xmlns="" xmlns:a16="http://schemas.microsoft.com/office/drawing/2014/main" id="{8D58A905-B0A5-4A78-9DAD-76C1DEBA8204}"/>
              </a:ext>
            </a:extLst>
          </p:cNvPr>
          <p:cNvPicPr>
            <a:picLocks noChangeAspect="1" noChangeArrowheads="1"/>
          </p:cNvPicPr>
          <p:nvPr/>
        </p:nvPicPr>
        <p:blipFill>
          <a:blip r:embed="rId3" cstate="print"/>
          <a:srcRect/>
          <a:stretch>
            <a:fillRect/>
          </a:stretch>
        </p:blipFill>
        <p:spPr bwMode="auto">
          <a:xfrm>
            <a:off x="540767" y="58607"/>
            <a:ext cx="750844" cy="973087"/>
          </a:xfrm>
          <a:prstGeom prst="rect">
            <a:avLst/>
          </a:prstGeom>
          <a:ln>
            <a:noFill/>
          </a:ln>
          <a:effectLst>
            <a:outerShdw blurRad="190500" algn="tl" rotWithShape="0">
              <a:srgbClr val="000000">
                <a:alpha val="70000"/>
              </a:srgbClr>
            </a:outerShdw>
          </a:effectLst>
        </p:spPr>
      </p:pic>
      <p:sp>
        <p:nvSpPr>
          <p:cNvPr id="4" name="مربع نص 3"/>
          <p:cNvSpPr txBox="1"/>
          <p:nvPr/>
        </p:nvSpPr>
        <p:spPr>
          <a:xfrm>
            <a:off x="-2626875" y="946554"/>
            <a:ext cx="7086126" cy="307777"/>
          </a:xfrm>
          <a:prstGeom prst="rect">
            <a:avLst/>
          </a:prstGeom>
          <a:noFill/>
        </p:spPr>
        <p:txBody>
          <a:bodyPr wrap="square" rtlCol="1">
            <a:spAutoFit/>
          </a:bodyPr>
          <a:lstStyle/>
          <a:p>
            <a:pPr algn="ctr"/>
            <a:r>
              <a:rPr lang="ar-SA" sz="1400" b="1" dirty="0">
                <a:latin typeface="Sakkal Majalla" panose="02000000000000000000" pitchFamily="2" charset="-78"/>
                <a:cs typeface="Sakkal Majalla" panose="02000000000000000000" pitchFamily="2" charset="-78"/>
              </a:rPr>
              <a:t>مركز الوثائق والمحفوظات</a:t>
            </a:r>
          </a:p>
        </p:txBody>
      </p:sp>
      <p:cxnSp>
        <p:nvCxnSpPr>
          <p:cNvPr id="8" name="رابط مستقيم 7"/>
          <p:cNvCxnSpPr/>
          <p:nvPr/>
        </p:nvCxnSpPr>
        <p:spPr>
          <a:xfrm flipH="1">
            <a:off x="1924494" y="924309"/>
            <a:ext cx="10267509" cy="0"/>
          </a:xfrm>
          <a:prstGeom prst="line">
            <a:avLst/>
          </a:prstGeom>
        </p:spPr>
        <p:style>
          <a:lnRef idx="3">
            <a:schemeClr val="accent1"/>
          </a:lnRef>
          <a:fillRef idx="0">
            <a:schemeClr val="accent1"/>
          </a:fillRef>
          <a:effectRef idx="2">
            <a:schemeClr val="accent1"/>
          </a:effectRef>
          <a:fontRef idx="minor">
            <a:schemeClr val="tx1"/>
          </a:fontRef>
        </p:style>
      </p:cxnSp>
      <p:sp>
        <p:nvSpPr>
          <p:cNvPr id="3" name="مستطيل مستدير الزوايا 2"/>
          <p:cNvSpPr/>
          <p:nvPr/>
        </p:nvSpPr>
        <p:spPr>
          <a:xfrm>
            <a:off x="5741582" y="529646"/>
            <a:ext cx="5645889" cy="788517"/>
          </a:xfrm>
          <a:prstGeom prst="roundRect">
            <a:avLst/>
          </a:prstGeom>
          <a:gradFill flip="none" rotWithShape="1">
            <a:gsLst>
              <a:gs pos="0">
                <a:srgbClr val="35B1DE">
                  <a:shade val="30000"/>
                  <a:satMod val="115000"/>
                </a:srgbClr>
              </a:gs>
              <a:gs pos="50000">
                <a:srgbClr val="35B1DE">
                  <a:shade val="67500"/>
                  <a:satMod val="115000"/>
                </a:srgbClr>
              </a:gs>
              <a:gs pos="100000">
                <a:srgbClr val="35B1DE">
                  <a:shade val="100000"/>
                  <a:satMod val="115000"/>
                </a:srgbClr>
              </a:gs>
            </a:gsLst>
            <a:lin ang="18900000" scaled="1"/>
            <a:tileRect/>
          </a:gra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sp>
        <p:nvSpPr>
          <p:cNvPr id="10" name="مربع نص 2">
            <a:extLst>
              <a:ext uri="{FF2B5EF4-FFF2-40B4-BE49-F238E27FC236}">
                <a16:creationId xmlns="" xmlns:a16="http://schemas.microsoft.com/office/drawing/2014/main" id="{D0BF4B95-0F6A-497F-8AE4-6C4BAE316120}"/>
              </a:ext>
            </a:extLst>
          </p:cNvPr>
          <p:cNvSpPr txBox="1"/>
          <p:nvPr/>
        </p:nvSpPr>
        <p:spPr>
          <a:xfrm>
            <a:off x="6074857" y="527731"/>
            <a:ext cx="5237019" cy="830997"/>
          </a:xfrm>
          <a:prstGeom prst="rect">
            <a:avLst/>
          </a:prstGeom>
          <a:noFill/>
        </p:spPr>
        <p:txBody>
          <a:bodyPr wrap="square" rtlCol="1">
            <a:spAutoFit/>
          </a:bodyPr>
          <a:lstStyle/>
          <a:p>
            <a:pPr algn="ctr">
              <a:spcBef>
                <a:spcPct val="0"/>
              </a:spcBef>
            </a:pPr>
            <a:r>
              <a:rPr lang="ar-SA" sz="2400" dirty="0">
                <a:solidFill>
                  <a:schemeClr val="bg1"/>
                </a:solidFill>
                <a:effectLst>
                  <a:outerShdw blurRad="38100" dist="38100" dir="2700000" algn="tl">
                    <a:srgbClr val="000000">
                      <a:alpha val="43137"/>
                    </a:srgbClr>
                  </a:outerShdw>
                </a:effectLst>
                <a:cs typeface="PT Bold Heading" panose="02010400000000000000" pitchFamily="2" charset="-78"/>
              </a:rPr>
              <a:t>إرشادات تعبئة حقول الاستمارة</a:t>
            </a:r>
            <a:br>
              <a:rPr lang="ar-SA" sz="2400" dirty="0">
                <a:solidFill>
                  <a:schemeClr val="bg1"/>
                </a:solidFill>
                <a:effectLst>
                  <a:outerShdw blurRad="38100" dist="38100" dir="2700000" algn="tl">
                    <a:srgbClr val="000000">
                      <a:alpha val="43137"/>
                    </a:srgbClr>
                  </a:outerShdw>
                </a:effectLst>
                <a:cs typeface="PT Bold Heading" panose="02010400000000000000" pitchFamily="2" charset="-78"/>
              </a:rPr>
            </a:br>
            <a:r>
              <a:rPr lang="ar-SA" sz="2400" dirty="0">
                <a:solidFill>
                  <a:schemeClr val="bg1"/>
                </a:solidFill>
                <a:effectLst>
                  <a:outerShdw blurRad="38100" dist="38100" dir="2700000" algn="tl">
                    <a:srgbClr val="000000">
                      <a:alpha val="43137"/>
                    </a:srgbClr>
                  </a:outerShdw>
                </a:effectLst>
                <a:cs typeface="PT Bold Heading" panose="02010400000000000000" pitchFamily="2" charset="-78"/>
              </a:rPr>
              <a:t>  </a:t>
            </a:r>
            <a:r>
              <a:rPr lang="ar-SA" altLang="zh-CN" sz="2400" dirty="0">
                <a:solidFill>
                  <a:schemeClr val="bg1"/>
                </a:solidFill>
                <a:effectLst>
                  <a:outerShdw blurRad="38100" dist="38100" dir="2700000" algn="tl">
                    <a:srgbClr val="000000">
                      <a:alpha val="43137"/>
                    </a:srgbClr>
                  </a:outerShdw>
                </a:effectLst>
                <a:cs typeface="PT Bold Heading" panose="02010400000000000000" pitchFamily="2" charset="-78"/>
              </a:rPr>
              <a:t>الحقل السابع :وعاء الوثيقة</a:t>
            </a:r>
            <a:endParaRPr lang="ar-SA" altLang="ar-SA" sz="2400" dirty="0">
              <a:solidFill>
                <a:schemeClr val="bg1"/>
              </a:solidFill>
              <a:effectLst>
                <a:outerShdw blurRad="38100" dist="38100" dir="2700000" algn="tl">
                  <a:srgbClr val="000000">
                    <a:alpha val="43137"/>
                  </a:srgbClr>
                </a:outerShdw>
              </a:effectLst>
              <a:cs typeface="PT Bold Heading" panose="02010400000000000000" pitchFamily="2" charset="-78"/>
            </a:endParaRPr>
          </a:p>
        </p:txBody>
      </p:sp>
      <p:sp>
        <p:nvSpPr>
          <p:cNvPr id="11" name="Text Box 526">
            <a:extLst>
              <a:ext uri="{FF2B5EF4-FFF2-40B4-BE49-F238E27FC236}">
                <a16:creationId xmlns="" xmlns:a16="http://schemas.microsoft.com/office/drawing/2014/main" id="{41AA6342-82A0-4130-9FD0-8F1F7D2F1FCB}"/>
              </a:ext>
            </a:extLst>
          </p:cNvPr>
          <p:cNvSpPr txBox="1">
            <a:spLocks noChangeArrowheads="1"/>
          </p:cNvSpPr>
          <p:nvPr/>
        </p:nvSpPr>
        <p:spPr bwMode="auto">
          <a:xfrm>
            <a:off x="2344476" y="5350791"/>
            <a:ext cx="7781927"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panose="020B0604020202020204" pitchFamily="34" charset="0"/>
              <a:buChar char="•"/>
              <a:defRPr sz="3200">
                <a:solidFill>
                  <a:schemeClr val="tx1"/>
                </a:solidFill>
                <a:latin typeface="Calibri" panose="020F0502020204030204" pitchFamily="34" charset="0"/>
                <a:cs typeface="Arial" panose="020B0604020202020204"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cs typeface="Arial" panose="020B060402020202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cs typeface="Arial" panose="020B060402020202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9pPr>
          </a:lstStyle>
          <a:p>
            <a:pPr eaLnBrk="1" hangingPunct="1">
              <a:spcBef>
                <a:spcPct val="50000"/>
              </a:spcBef>
              <a:buFontTx/>
              <a:buNone/>
            </a:pPr>
            <a:r>
              <a:rPr lang="ar-SA" altLang="ar-SA" sz="1800" b="1" dirty="0">
                <a:latin typeface="Sakkal Majalla" panose="02000000000000000000" pitchFamily="2" charset="-78"/>
                <a:cs typeface="Sakkal Majalla" panose="02000000000000000000" pitchFamily="2" charset="-78"/>
              </a:rPr>
              <a:t>الحقل رقم (7) يحدد فيه مادة وعاء الوثيقة كأن تكون معاملات ورقية ، خرائط ، رسومات ، بطاقات ، استمارات ، مجلدات ، كتب ، أشرطة صوتية أو مرئية أو مسموعة ، أشرطة ميكروفيلم ، ميكروفيش ، أخرى (تحدد) .</a:t>
            </a:r>
            <a:endParaRPr lang="en-US" altLang="ar-SA" sz="1800" b="1" dirty="0">
              <a:latin typeface="Sakkal Majalla" panose="02000000000000000000" pitchFamily="2" charset="-78"/>
              <a:cs typeface="Sakkal Majalla" panose="02000000000000000000" pitchFamily="2" charset="-78"/>
            </a:endParaRPr>
          </a:p>
        </p:txBody>
      </p:sp>
      <p:sp>
        <p:nvSpPr>
          <p:cNvPr id="12" name="AutoShape 131">
            <a:extLst>
              <a:ext uri="{FF2B5EF4-FFF2-40B4-BE49-F238E27FC236}">
                <a16:creationId xmlns="" xmlns:a16="http://schemas.microsoft.com/office/drawing/2014/main" id="{DBC1E6A8-119D-491E-B000-6DFCD0C04D38}"/>
              </a:ext>
            </a:extLst>
          </p:cNvPr>
          <p:cNvSpPr>
            <a:spLocks noChangeArrowheads="1"/>
          </p:cNvSpPr>
          <p:nvPr/>
        </p:nvSpPr>
        <p:spPr bwMode="auto">
          <a:xfrm>
            <a:off x="7245639" y="2674795"/>
            <a:ext cx="433388" cy="360363"/>
          </a:xfrm>
          <a:prstGeom prst="wedgeEllipseCallout">
            <a:avLst>
              <a:gd name="adj1" fmla="val 1381"/>
              <a:gd name="adj2" fmla="val 114267"/>
            </a:avLst>
          </a:prstGeom>
          <a:ln>
            <a:noFill/>
            <a:headEnd/>
            <a:tailEnd/>
          </a:ln>
        </p:spPr>
        <p:style>
          <a:lnRef idx="2">
            <a:schemeClr val="accent6"/>
          </a:lnRef>
          <a:fillRef idx="1">
            <a:schemeClr val="lt1"/>
          </a:fillRef>
          <a:effectRef idx="0">
            <a:schemeClr val="accent6"/>
          </a:effectRef>
          <a:fontRef idx="minor">
            <a:schemeClr val="dk1"/>
          </a:fontRef>
        </p:style>
        <p:txBody>
          <a:bodyPr/>
          <a:lstStyle/>
          <a:p>
            <a:pPr algn="ctr">
              <a:defRPr/>
            </a:pPr>
            <a:r>
              <a:rPr lang="ar-SA" b="1" dirty="0"/>
              <a:t>7</a:t>
            </a:r>
            <a:endParaRPr lang="en-US" b="1" dirty="0"/>
          </a:p>
        </p:txBody>
      </p:sp>
      <p:graphicFrame>
        <p:nvGraphicFramePr>
          <p:cNvPr id="13" name="جدول 31">
            <a:extLst>
              <a:ext uri="{FF2B5EF4-FFF2-40B4-BE49-F238E27FC236}">
                <a16:creationId xmlns="" xmlns:a16="http://schemas.microsoft.com/office/drawing/2014/main" id="{57DCBE84-A7D3-4301-BDEB-BE40A0037BAC}"/>
              </a:ext>
            </a:extLst>
          </p:cNvPr>
          <p:cNvGraphicFramePr>
            <a:graphicFrameLocks noGrp="1"/>
          </p:cNvGraphicFramePr>
          <p:nvPr>
            <p:extLst>
              <p:ext uri="{D42A27DB-BD31-4B8C-83A1-F6EECF244321}">
                <p14:modId xmlns:p14="http://schemas.microsoft.com/office/powerpoint/2010/main" val="2786724605"/>
              </p:ext>
            </p:extLst>
          </p:nvPr>
        </p:nvGraphicFramePr>
        <p:xfrm>
          <a:off x="7174202" y="3251056"/>
          <a:ext cx="615951" cy="1822415"/>
        </p:xfrm>
        <a:graphic>
          <a:graphicData uri="http://schemas.openxmlformats.org/drawingml/2006/table">
            <a:tbl>
              <a:tblPr rtl="1" firstRow="1" bandRow="1">
                <a:tableStyleId>{5C22544A-7EE6-4342-B048-85BDC9FD1C3A}</a:tableStyleId>
              </a:tblPr>
              <a:tblGrid>
                <a:gridCol w="615951">
                  <a:extLst>
                    <a:ext uri="{9D8B030D-6E8A-4147-A177-3AD203B41FA5}">
                      <a16:colId xmlns="" xmlns:a16="http://schemas.microsoft.com/office/drawing/2014/main" val="20000"/>
                    </a:ext>
                  </a:extLst>
                </a:gridCol>
              </a:tblGrid>
              <a:tr h="725100">
                <a:tc>
                  <a:txBody>
                    <a:bodyPr/>
                    <a:lstStyle/>
                    <a:p>
                      <a:pPr marL="0" marR="0" lvl="0" indent="0" algn="ctr" defTabSz="914400" rtl="1" eaLnBrk="1" fontAlgn="auto" latinLnBrk="0" hangingPunct="1">
                        <a:lnSpc>
                          <a:spcPct val="100000"/>
                        </a:lnSpc>
                        <a:spcBef>
                          <a:spcPts val="0"/>
                        </a:spcBef>
                        <a:spcAft>
                          <a:spcPts val="0"/>
                        </a:spcAft>
                        <a:buClrTx/>
                        <a:buSzTx/>
                        <a:buFontTx/>
                        <a:buNone/>
                        <a:tabLst/>
                        <a:defRPr/>
                      </a:pPr>
                      <a:r>
                        <a:rPr kumimoji="0" lang="ar-SA" sz="1500" b="1" i="0" u="none" strike="noStrike" cap="none" normalizeH="0" baseline="0" dirty="0">
                          <a:ln>
                            <a:noFill/>
                          </a:ln>
                          <a:solidFill>
                            <a:schemeClr val="tx1"/>
                          </a:solidFill>
                          <a:effectLst/>
                          <a:latin typeface="Traditional Arabic" pitchFamily="18" charset="-78"/>
                          <a:cs typeface="Traditional Arabic" pitchFamily="18" charset="-78"/>
                        </a:rPr>
                        <a:t>وعاء الوثيقة</a:t>
                      </a:r>
                      <a:endParaRPr kumimoji="0" lang="en-US" sz="1500" b="1" i="0" u="none" strike="noStrike" cap="none" normalizeH="0" baseline="0" dirty="0">
                        <a:ln>
                          <a:noFill/>
                        </a:ln>
                        <a:solidFill>
                          <a:schemeClr val="tx1"/>
                        </a:solidFill>
                        <a:effectLst/>
                        <a:latin typeface="Traditional Arabic" pitchFamily="18" charset="-78"/>
                        <a:cs typeface="Traditional Arabic" pitchFamily="18" charset="-78"/>
                      </a:endParaRPr>
                    </a:p>
                  </a:txBody>
                  <a:tcPr marL="91392" marR="91392" marT="45723" marB="4572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50000"/>
                        <a:lumOff val="50000"/>
                      </a:schemeClr>
                    </a:solidFill>
                  </a:tcPr>
                </a:tc>
                <a:extLst>
                  <a:ext uri="{0D108BD9-81ED-4DB2-BD59-A6C34878D82A}">
                    <a16:rowId xmlns="" xmlns:a16="http://schemas.microsoft.com/office/drawing/2014/main" val="10000"/>
                  </a:ext>
                </a:extLst>
              </a:tr>
              <a:tr h="335303">
                <a:tc>
                  <a:txBody>
                    <a:bodyPr/>
                    <a:lstStyle/>
                    <a:p>
                      <a:pPr algn="ctr" rtl="1"/>
                      <a:r>
                        <a:rPr lang="ar-SA" sz="1600" b="1" dirty="0">
                          <a:latin typeface="Traditional Arabic" pitchFamily="18" charset="-78"/>
                          <a:cs typeface="Traditional Arabic" pitchFamily="18" charset="-78"/>
                        </a:rPr>
                        <a:t>ورقي</a:t>
                      </a:r>
                      <a:endParaRPr lang="ar-SA" sz="1600" dirty="0"/>
                    </a:p>
                  </a:txBody>
                  <a:tcPr marL="91392" marR="91392" marT="45723" marB="4572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 xmlns:a16="http://schemas.microsoft.com/office/drawing/2014/main" val="10001"/>
                  </a:ext>
                </a:extLst>
              </a:tr>
              <a:tr h="375925">
                <a:tc>
                  <a:txBody>
                    <a:bodyPr/>
                    <a:lstStyle/>
                    <a:p>
                      <a:pPr rtl="1"/>
                      <a:endParaRPr lang="ar-SA" sz="1900"/>
                    </a:p>
                  </a:txBody>
                  <a:tcPr marL="91392" marR="91392" marT="45723" marB="4572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 xmlns:a16="http://schemas.microsoft.com/office/drawing/2014/main" val="10002"/>
                  </a:ext>
                </a:extLst>
              </a:tr>
              <a:tr h="375925">
                <a:tc>
                  <a:txBody>
                    <a:bodyPr/>
                    <a:lstStyle/>
                    <a:p>
                      <a:pPr rtl="1"/>
                      <a:endParaRPr lang="ar-SA" sz="1900" dirty="0"/>
                    </a:p>
                  </a:txBody>
                  <a:tcPr marL="91392" marR="91392" marT="45723" marB="4572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 xmlns:a16="http://schemas.microsoft.com/office/drawing/2014/main" val="10003"/>
                  </a:ext>
                </a:extLst>
              </a:tr>
            </a:tbl>
          </a:graphicData>
        </a:graphic>
      </p:graphicFrame>
      <p:graphicFrame>
        <p:nvGraphicFramePr>
          <p:cNvPr id="14" name="جدول 32">
            <a:extLst>
              <a:ext uri="{FF2B5EF4-FFF2-40B4-BE49-F238E27FC236}">
                <a16:creationId xmlns="" xmlns:a16="http://schemas.microsoft.com/office/drawing/2014/main" id="{AE31026E-26B1-4F3F-B8B6-21D51A6CB5C4}"/>
              </a:ext>
            </a:extLst>
          </p:cNvPr>
          <p:cNvGraphicFramePr>
            <a:graphicFrameLocks noGrp="1"/>
          </p:cNvGraphicFramePr>
          <p:nvPr>
            <p:extLst>
              <p:ext uri="{D42A27DB-BD31-4B8C-83A1-F6EECF244321}">
                <p14:modId xmlns:p14="http://schemas.microsoft.com/office/powerpoint/2010/main" val="1788489374"/>
              </p:ext>
            </p:extLst>
          </p:nvPr>
        </p:nvGraphicFramePr>
        <p:xfrm>
          <a:off x="7966361" y="1871519"/>
          <a:ext cx="2071690" cy="639293"/>
        </p:xfrm>
        <a:graphic>
          <a:graphicData uri="http://schemas.openxmlformats.org/drawingml/2006/table">
            <a:tbl>
              <a:tblPr rtl="1" firstRow="1" bandRow="1">
                <a:tableStyleId>{5C22544A-7EE6-4342-B048-85BDC9FD1C3A}</a:tableStyleId>
              </a:tblPr>
              <a:tblGrid>
                <a:gridCol w="1456035">
                  <a:extLst>
                    <a:ext uri="{9D8B030D-6E8A-4147-A177-3AD203B41FA5}">
                      <a16:colId xmlns="" xmlns:a16="http://schemas.microsoft.com/office/drawing/2014/main" val="20000"/>
                    </a:ext>
                  </a:extLst>
                </a:gridCol>
                <a:gridCol w="615655">
                  <a:extLst>
                    <a:ext uri="{9D8B030D-6E8A-4147-A177-3AD203B41FA5}">
                      <a16:colId xmlns="" xmlns:a16="http://schemas.microsoft.com/office/drawing/2014/main" val="20001"/>
                    </a:ext>
                  </a:extLst>
                </a:gridCol>
              </a:tblGrid>
              <a:tr h="320040">
                <a:tc>
                  <a:txBody>
                    <a:bodyPr/>
                    <a:lstStyle/>
                    <a:p>
                      <a:pPr marL="0" marR="0" lvl="0" indent="0" algn="ctr" defTabSz="914400" rtl="1" eaLnBrk="1" fontAlgn="auto" latinLnBrk="0" hangingPunct="1">
                        <a:lnSpc>
                          <a:spcPct val="100000"/>
                        </a:lnSpc>
                        <a:spcBef>
                          <a:spcPts val="0"/>
                        </a:spcBef>
                        <a:spcAft>
                          <a:spcPts val="0"/>
                        </a:spcAft>
                        <a:buClrTx/>
                        <a:buSzTx/>
                        <a:buFontTx/>
                        <a:buNone/>
                        <a:tabLst/>
                        <a:defRPr/>
                      </a:pPr>
                      <a:r>
                        <a:rPr kumimoji="0" lang="ar-SA" sz="1500" b="0" i="0" u="none" strike="noStrike" cap="none" normalizeH="0" baseline="0" dirty="0">
                          <a:ln>
                            <a:noFill/>
                          </a:ln>
                          <a:solidFill>
                            <a:schemeClr val="tx1"/>
                          </a:solidFill>
                          <a:effectLst/>
                          <a:latin typeface="Arial" pitchFamily="34" charset="0"/>
                          <a:cs typeface="Traditional Arabic" pitchFamily="18" charset="-78"/>
                        </a:rPr>
                        <a:t>اسم الجهاز الحكومي</a:t>
                      </a:r>
                      <a:endParaRPr kumimoji="0" lang="en-US" sz="1500" b="0" i="0" u="none" strike="noStrike" cap="none" normalizeH="0" baseline="0" dirty="0">
                        <a:ln>
                          <a:noFill/>
                        </a:ln>
                        <a:solidFill>
                          <a:schemeClr val="tx1"/>
                        </a:solidFill>
                        <a:effectLst/>
                        <a:latin typeface="Arial" pitchFamily="34" charset="0"/>
                        <a:cs typeface="Traditional Arabic" pitchFamily="18" charset="-78"/>
                      </a:endParaRPr>
                    </a:p>
                  </a:txBody>
                  <a:tcPr marL="91439" marR="91439">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rtl="1"/>
                      <a:r>
                        <a:rPr kumimoji="0" lang="ar-SA" sz="1500" b="0" i="0" u="none" strike="noStrike" cap="none" normalizeH="0" baseline="0" dirty="0">
                          <a:ln>
                            <a:noFill/>
                          </a:ln>
                          <a:solidFill>
                            <a:schemeClr val="tx1"/>
                          </a:solidFill>
                          <a:effectLst/>
                          <a:latin typeface="Arial" pitchFamily="34" charset="0"/>
                          <a:cs typeface="Traditional Arabic" pitchFamily="18" charset="-78"/>
                        </a:rPr>
                        <a:t>رمزه</a:t>
                      </a:r>
                      <a:endParaRPr lang="ar-SA" sz="1500" b="0" dirty="0"/>
                    </a:p>
                  </a:txBody>
                  <a:tcPr marL="91439" marR="91439">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 xmlns:a16="http://schemas.microsoft.com/office/drawing/2014/main" val="10000"/>
                  </a:ext>
                </a:extLst>
              </a:tr>
              <a:tr h="319253">
                <a:tc>
                  <a:txBody>
                    <a:bodyPr/>
                    <a:lstStyle/>
                    <a:p>
                      <a:pPr rtl="1"/>
                      <a:endParaRPr lang="ar-SA" sz="1300" b="0" dirty="0"/>
                    </a:p>
                  </a:txBody>
                  <a:tcPr marL="91439" marR="91439">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rtl="1"/>
                      <a:endParaRPr lang="ar-SA" sz="1300" b="0" dirty="0"/>
                    </a:p>
                  </a:txBody>
                  <a:tcPr marL="91439" marR="91439">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 xmlns:a16="http://schemas.microsoft.com/office/drawing/2014/main" val="10001"/>
                  </a:ext>
                </a:extLst>
              </a:tr>
            </a:tbl>
          </a:graphicData>
        </a:graphic>
      </p:graphicFrame>
      <p:graphicFrame>
        <p:nvGraphicFramePr>
          <p:cNvPr id="15" name="جدول 33">
            <a:extLst>
              <a:ext uri="{FF2B5EF4-FFF2-40B4-BE49-F238E27FC236}">
                <a16:creationId xmlns="" xmlns:a16="http://schemas.microsoft.com/office/drawing/2014/main" id="{29874F7E-E532-4562-9151-E2CBED0B1BEB}"/>
              </a:ext>
            </a:extLst>
          </p:cNvPr>
          <p:cNvGraphicFramePr>
            <a:graphicFrameLocks noGrp="1"/>
          </p:cNvGraphicFramePr>
          <p:nvPr>
            <p:extLst>
              <p:ext uri="{D42A27DB-BD31-4B8C-83A1-F6EECF244321}">
                <p14:modId xmlns:p14="http://schemas.microsoft.com/office/powerpoint/2010/main" val="2960643099"/>
              </p:ext>
            </p:extLst>
          </p:nvPr>
        </p:nvGraphicFramePr>
        <p:xfrm>
          <a:off x="2781586" y="1871519"/>
          <a:ext cx="2071690" cy="639293"/>
        </p:xfrm>
        <a:graphic>
          <a:graphicData uri="http://schemas.openxmlformats.org/drawingml/2006/table">
            <a:tbl>
              <a:tblPr rtl="1" firstRow="1" bandRow="1">
                <a:tableStyleId>{5C22544A-7EE6-4342-B048-85BDC9FD1C3A}</a:tableStyleId>
              </a:tblPr>
              <a:tblGrid>
                <a:gridCol w="1456035">
                  <a:extLst>
                    <a:ext uri="{9D8B030D-6E8A-4147-A177-3AD203B41FA5}">
                      <a16:colId xmlns="" xmlns:a16="http://schemas.microsoft.com/office/drawing/2014/main" val="20000"/>
                    </a:ext>
                  </a:extLst>
                </a:gridCol>
                <a:gridCol w="615655">
                  <a:extLst>
                    <a:ext uri="{9D8B030D-6E8A-4147-A177-3AD203B41FA5}">
                      <a16:colId xmlns="" xmlns:a16="http://schemas.microsoft.com/office/drawing/2014/main" val="20001"/>
                    </a:ext>
                  </a:extLst>
                </a:gridCol>
              </a:tblGrid>
              <a:tr h="320040">
                <a:tc>
                  <a:txBody>
                    <a:bodyPr/>
                    <a:lstStyle/>
                    <a:p>
                      <a:pPr marL="0" marR="0" lvl="0" indent="0" algn="ctr" defTabSz="914400" rtl="1" eaLnBrk="1" fontAlgn="auto" latinLnBrk="0" hangingPunct="1">
                        <a:lnSpc>
                          <a:spcPct val="100000"/>
                        </a:lnSpc>
                        <a:spcBef>
                          <a:spcPts val="0"/>
                        </a:spcBef>
                        <a:spcAft>
                          <a:spcPts val="0"/>
                        </a:spcAft>
                        <a:buClrTx/>
                        <a:buSzTx/>
                        <a:buFontTx/>
                        <a:buNone/>
                        <a:tabLst/>
                        <a:defRPr/>
                      </a:pPr>
                      <a:r>
                        <a:rPr kumimoji="0" lang="ar-SA" sz="1500" b="0" i="0" u="none" strike="noStrike" cap="none" normalizeH="0" baseline="0" dirty="0">
                          <a:ln>
                            <a:noFill/>
                          </a:ln>
                          <a:solidFill>
                            <a:schemeClr val="tx1"/>
                          </a:solidFill>
                          <a:effectLst/>
                          <a:latin typeface="Arial" pitchFamily="34" charset="0"/>
                          <a:cs typeface="Traditional Arabic" pitchFamily="18" charset="-78"/>
                        </a:rPr>
                        <a:t>الوحدة الإدارية المختصة</a:t>
                      </a:r>
                      <a:endParaRPr kumimoji="0" lang="en-US" sz="1500" b="0" i="0" u="none" strike="noStrike" cap="none" normalizeH="0" baseline="0" dirty="0">
                        <a:ln>
                          <a:noFill/>
                        </a:ln>
                        <a:solidFill>
                          <a:schemeClr val="tx1"/>
                        </a:solidFill>
                        <a:effectLst/>
                        <a:latin typeface="Arial" pitchFamily="34" charset="0"/>
                        <a:cs typeface="Traditional Arabic" pitchFamily="18" charset="-78"/>
                      </a:endParaRPr>
                    </a:p>
                  </a:txBody>
                  <a:tcPr marL="91439" marR="91439">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rtl="1"/>
                      <a:r>
                        <a:rPr kumimoji="0" lang="ar-SA" sz="1500" b="0" i="0" u="none" strike="noStrike" cap="none" normalizeH="0" baseline="0" dirty="0">
                          <a:ln>
                            <a:noFill/>
                          </a:ln>
                          <a:solidFill>
                            <a:schemeClr val="tx1"/>
                          </a:solidFill>
                          <a:effectLst/>
                          <a:latin typeface="Arial" pitchFamily="34" charset="0"/>
                          <a:cs typeface="Traditional Arabic" pitchFamily="18" charset="-78"/>
                        </a:rPr>
                        <a:t>رمزها</a:t>
                      </a:r>
                      <a:endParaRPr lang="ar-SA" sz="1500" b="0" dirty="0"/>
                    </a:p>
                  </a:txBody>
                  <a:tcPr marL="91439" marR="91439">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 xmlns:a16="http://schemas.microsoft.com/office/drawing/2014/main" val="10000"/>
                  </a:ext>
                </a:extLst>
              </a:tr>
              <a:tr h="319253">
                <a:tc>
                  <a:txBody>
                    <a:bodyPr/>
                    <a:lstStyle/>
                    <a:p>
                      <a:pPr rtl="1"/>
                      <a:endParaRPr lang="ar-SA" sz="1300" b="0" dirty="0"/>
                    </a:p>
                  </a:txBody>
                  <a:tcPr marL="91439" marR="91439">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rtl="1"/>
                      <a:endParaRPr lang="ar-SA" sz="1300" b="0" dirty="0"/>
                    </a:p>
                  </a:txBody>
                  <a:tcPr marL="91439" marR="91439">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 xmlns:a16="http://schemas.microsoft.com/office/drawing/2014/main" val="10001"/>
                  </a:ext>
                </a:extLst>
              </a:tr>
            </a:tbl>
          </a:graphicData>
        </a:graphic>
      </p:graphicFrame>
      <p:graphicFrame>
        <p:nvGraphicFramePr>
          <p:cNvPr id="16" name="جدول 34">
            <a:extLst>
              <a:ext uri="{FF2B5EF4-FFF2-40B4-BE49-F238E27FC236}">
                <a16:creationId xmlns="" xmlns:a16="http://schemas.microsoft.com/office/drawing/2014/main" id="{E85EA349-55B1-4FF3-B0EF-1CCADB7FFA4E}"/>
              </a:ext>
            </a:extLst>
          </p:cNvPr>
          <p:cNvGraphicFramePr>
            <a:graphicFrameLocks noGrp="1"/>
          </p:cNvGraphicFramePr>
          <p:nvPr>
            <p:extLst>
              <p:ext uri="{D42A27DB-BD31-4B8C-83A1-F6EECF244321}">
                <p14:modId xmlns:p14="http://schemas.microsoft.com/office/powerpoint/2010/main" val="3071563639"/>
              </p:ext>
            </p:extLst>
          </p:nvPr>
        </p:nvGraphicFramePr>
        <p:xfrm>
          <a:off x="5373977" y="1871519"/>
          <a:ext cx="2071688" cy="639293"/>
        </p:xfrm>
        <a:graphic>
          <a:graphicData uri="http://schemas.openxmlformats.org/drawingml/2006/table">
            <a:tbl>
              <a:tblPr rtl="1" firstRow="1" bandRow="1">
                <a:tableStyleId>{5C22544A-7EE6-4342-B048-85BDC9FD1C3A}</a:tableStyleId>
              </a:tblPr>
              <a:tblGrid>
                <a:gridCol w="1456033">
                  <a:extLst>
                    <a:ext uri="{9D8B030D-6E8A-4147-A177-3AD203B41FA5}">
                      <a16:colId xmlns="" xmlns:a16="http://schemas.microsoft.com/office/drawing/2014/main" val="20000"/>
                    </a:ext>
                  </a:extLst>
                </a:gridCol>
                <a:gridCol w="615655">
                  <a:extLst>
                    <a:ext uri="{9D8B030D-6E8A-4147-A177-3AD203B41FA5}">
                      <a16:colId xmlns="" xmlns:a16="http://schemas.microsoft.com/office/drawing/2014/main" val="20001"/>
                    </a:ext>
                  </a:extLst>
                </a:gridCol>
              </a:tblGrid>
              <a:tr h="320040">
                <a:tc>
                  <a:txBody>
                    <a:bodyPr/>
                    <a:lstStyle/>
                    <a:p>
                      <a:pPr marL="0" marR="0" lvl="0" indent="0" algn="ctr" defTabSz="914400" rtl="1" eaLnBrk="1" fontAlgn="auto" latinLnBrk="0" hangingPunct="1">
                        <a:lnSpc>
                          <a:spcPct val="100000"/>
                        </a:lnSpc>
                        <a:spcBef>
                          <a:spcPts val="0"/>
                        </a:spcBef>
                        <a:spcAft>
                          <a:spcPts val="0"/>
                        </a:spcAft>
                        <a:buClrTx/>
                        <a:buSzTx/>
                        <a:buFontTx/>
                        <a:buNone/>
                        <a:tabLst/>
                        <a:defRPr/>
                      </a:pPr>
                      <a:r>
                        <a:rPr kumimoji="0" lang="ar-SA" sz="1500" b="0" i="0" u="none" strike="noStrike" cap="none" normalizeH="0" baseline="0" dirty="0">
                          <a:ln>
                            <a:noFill/>
                          </a:ln>
                          <a:solidFill>
                            <a:schemeClr val="tx1"/>
                          </a:solidFill>
                          <a:effectLst/>
                          <a:latin typeface="Arial" pitchFamily="34" charset="0"/>
                          <a:cs typeface="Traditional Arabic" pitchFamily="18" charset="-78"/>
                        </a:rPr>
                        <a:t>النشاط الإداري</a:t>
                      </a:r>
                      <a:endParaRPr kumimoji="0" lang="en-US" sz="1500" b="0" i="0" u="none" strike="noStrike" cap="none" normalizeH="0" baseline="0" dirty="0">
                        <a:ln>
                          <a:noFill/>
                        </a:ln>
                        <a:solidFill>
                          <a:schemeClr val="tx1"/>
                        </a:solidFill>
                        <a:effectLst/>
                        <a:latin typeface="Arial" pitchFamily="34" charset="0"/>
                        <a:cs typeface="Traditional Arabic" pitchFamily="18" charset="-78"/>
                      </a:endParaRPr>
                    </a:p>
                  </a:txBody>
                  <a:tcPr marL="91439" marR="91439">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rtl="1"/>
                      <a:r>
                        <a:rPr kumimoji="0" lang="ar-SA" sz="1500" b="0" i="0" u="none" strike="noStrike" cap="none" normalizeH="0" baseline="0" dirty="0">
                          <a:ln>
                            <a:noFill/>
                          </a:ln>
                          <a:solidFill>
                            <a:schemeClr val="tx1"/>
                          </a:solidFill>
                          <a:effectLst/>
                          <a:latin typeface="Arial" pitchFamily="34" charset="0"/>
                          <a:cs typeface="Traditional Arabic" pitchFamily="18" charset="-78"/>
                        </a:rPr>
                        <a:t>رمزه</a:t>
                      </a:r>
                      <a:endParaRPr lang="ar-SA" sz="1500" b="0" dirty="0"/>
                    </a:p>
                  </a:txBody>
                  <a:tcPr marL="91439" marR="91439">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 xmlns:a16="http://schemas.microsoft.com/office/drawing/2014/main" val="10000"/>
                  </a:ext>
                </a:extLst>
              </a:tr>
              <a:tr h="319253">
                <a:tc>
                  <a:txBody>
                    <a:bodyPr/>
                    <a:lstStyle/>
                    <a:p>
                      <a:pPr rtl="1"/>
                      <a:endParaRPr lang="ar-SA" sz="1300" b="0" dirty="0"/>
                    </a:p>
                  </a:txBody>
                  <a:tcPr marL="91439" marR="91439">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rtl="1"/>
                      <a:endParaRPr lang="ar-SA" sz="1300" b="0" dirty="0"/>
                    </a:p>
                  </a:txBody>
                  <a:tcPr marL="91439" marR="91439">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 xmlns:a16="http://schemas.microsoft.com/office/drawing/2014/main" val="10001"/>
                  </a:ext>
                </a:extLst>
              </a:tr>
            </a:tbl>
          </a:graphicData>
        </a:graphic>
      </p:graphicFrame>
      <p:graphicFrame>
        <p:nvGraphicFramePr>
          <p:cNvPr id="17" name="جدول 35">
            <a:extLst>
              <a:ext uri="{FF2B5EF4-FFF2-40B4-BE49-F238E27FC236}">
                <a16:creationId xmlns="" xmlns:a16="http://schemas.microsoft.com/office/drawing/2014/main" id="{74E3EEF2-56AB-47A7-8E5D-8CCBB482704F}"/>
              </a:ext>
            </a:extLst>
          </p:cNvPr>
          <p:cNvGraphicFramePr>
            <a:graphicFrameLocks noGrp="1"/>
          </p:cNvGraphicFramePr>
          <p:nvPr>
            <p:extLst>
              <p:ext uri="{D42A27DB-BD31-4B8C-83A1-F6EECF244321}">
                <p14:modId xmlns:p14="http://schemas.microsoft.com/office/powerpoint/2010/main" val="965455699"/>
              </p:ext>
            </p:extLst>
          </p:nvPr>
        </p:nvGraphicFramePr>
        <p:xfrm>
          <a:off x="8902990" y="3239945"/>
          <a:ext cx="823913" cy="1868117"/>
        </p:xfrm>
        <a:graphic>
          <a:graphicData uri="http://schemas.openxmlformats.org/drawingml/2006/table">
            <a:tbl>
              <a:tblPr rtl="1" firstRow="1" bandRow="1">
                <a:tableStyleId>{5C22544A-7EE6-4342-B048-85BDC9FD1C3A}</a:tableStyleId>
              </a:tblPr>
              <a:tblGrid>
                <a:gridCol w="823913">
                  <a:extLst>
                    <a:ext uri="{9D8B030D-6E8A-4147-A177-3AD203B41FA5}">
                      <a16:colId xmlns="" xmlns:a16="http://schemas.microsoft.com/office/drawing/2014/main" val="20000"/>
                    </a:ext>
                  </a:extLst>
                </a:gridCol>
              </a:tblGrid>
              <a:tr h="725099">
                <a:tc>
                  <a:txBody>
                    <a:bodyPr/>
                    <a:lstStyle/>
                    <a:p>
                      <a:pPr marL="0" marR="0" lvl="0" indent="0" algn="ctr" defTabSz="914400" rtl="1" eaLnBrk="1" fontAlgn="auto" latinLnBrk="0" hangingPunct="1">
                        <a:lnSpc>
                          <a:spcPct val="100000"/>
                        </a:lnSpc>
                        <a:spcBef>
                          <a:spcPts val="0"/>
                        </a:spcBef>
                        <a:spcAft>
                          <a:spcPts val="0"/>
                        </a:spcAft>
                        <a:buClrTx/>
                        <a:buSzTx/>
                        <a:buFontTx/>
                        <a:buNone/>
                        <a:tabLst/>
                        <a:defRPr/>
                      </a:pPr>
                      <a:r>
                        <a:rPr kumimoji="0" lang="ar-SA" sz="1500" b="0" i="0" u="none" strike="noStrike" cap="none" normalizeH="0" baseline="0" dirty="0">
                          <a:ln>
                            <a:noFill/>
                          </a:ln>
                          <a:solidFill>
                            <a:schemeClr val="tx1"/>
                          </a:solidFill>
                          <a:effectLst/>
                          <a:latin typeface="Traditional Arabic" pitchFamily="18" charset="-78"/>
                          <a:cs typeface="Traditional Arabic" pitchFamily="18" charset="-78"/>
                        </a:rPr>
                        <a:t>اسم الوثيقة</a:t>
                      </a:r>
                      <a:endParaRPr kumimoji="0" lang="en-US" sz="1500" b="0" i="0" u="none" strike="noStrike" cap="none" normalizeH="0" baseline="0" dirty="0">
                        <a:ln>
                          <a:noFill/>
                        </a:ln>
                        <a:solidFill>
                          <a:schemeClr val="tx1"/>
                        </a:solidFill>
                        <a:effectLst/>
                        <a:latin typeface="Traditional Arabic" pitchFamily="18" charset="-78"/>
                        <a:cs typeface="Traditional Arabic" pitchFamily="18" charset="-78"/>
                      </a:endParaRPr>
                    </a:p>
                  </a:txBody>
                  <a:tcPr marL="91355" marR="91355" marT="45723" marB="4572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 xmlns:a16="http://schemas.microsoft.com/office/drawing/2014/main" val="10000"/>
                  </a:ext>
                </a:extLst>
              </a:tr>
              <a:tr h="375925">
                <a:tc>
                  <a:txBody>
                    <a:bodyPr/>
                    <a:lstStyle/>
                    <a:p>
                      <a:pPr rtl="1"/>
                      <a:endParaRPr lang="ar-SA" sz="1900" b="0"/>
                    </a:p>
                  </a:txBody>
                  <a:tcPr marL="91355" marR="91355" marT="45723" marB="4572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 xmlns:a16="http://schemas.microsoft.com/office/drawing/2014/main" val="10001"/>
                  </a:ext>
                </a:extLst>
              </a:tr>
              <a:tr h="375925">
                <a:tc>
                  <a:txBody>
                    <a:bodyPr/>
                    <a:lstStyle/>
                    <a:p>
                      <a:pPr rtl="1"/>
                      <a:endParaRPr lang="ar-SA" sz="1900" b="0" dirty="0"/>
                    </a:p>
                  </a:txBody>
                  <a:tcPr marL="91355" marR="91355" marT="45723" marB="4572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 xmlns:a16="http://schemas.microsoft.com/office/drawing/2014/main" val="10002"/>
                  </a:ext>
                </a:extLst>
              </a:tr>
              <a:tr h="375925">
                <a:tc>
                  <a:txBody>
                    <a:bodyPr/>
                    <a:lstStyle/>
                    <a:p>
                      <a:pPr rtl="1"/>
                      <a:endParaRPr lang="ar-SA" sz="1900" b="0" dirty="0"/>
                    </a:p>
                  </a:txBody>
                  <a:tcPr marL="91355" marR="91355" marT="45723" marB="4572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 xmlns:a16="http://schemas.microsoft.com/office/drawing/2014/main" val="10003"/>
                  </a:ext>
                </a:extLst>
              </a:tr>
            </a:tbl>
          </a:graphicData>
        </a:graphic>
      </p:graphicFrame>
      <p:graphicFrame>
        <p:nvGraphicFramePr>
          <p:cNvPr id="18" name="جدول 36">
            <a:extLst>
              <a:ext uri="{FF2B5EF4-FFF2-40B4-BE49-F238E27FC236}">
                <a16:creationId xmlns="" xmlns:a16="http://schemas.microsoft.com/office/drawing/2014/main" id="{2A94CD49-CA7F-4B41-99D5-252C17CFAD48}"/>
              </a:ext>
            </a:extLst>
          </p:cNvPr>
          <p:cNvGraphicFramePr>
            <a:graphicFrameLocks noGrp="1"/>
          </p:cNvGraphicFramePr>
          <p:nvPr>
            <p:extLst>
              <p:ext uri="{D42A27DB-BD31-4B8C-83A1-F6EECF244321}">
                <p14:modId xmlns:p14="http://schemas.microsoft.com/office/powerpoint/2010/main" val="3284618084"/>
              </p:ext>
            </p:extLst>
          </p:nvPr>
        </p:nvGraphicFramePr>
        <p:xfrm>
          <a:off x="7823489" y="3239943"/>
          <a:ext cx="1054100" cy="1867897"/>
        </p:xfrm>
        <a:graphic>
          <a:graphicData uri="http://schemas.openxmlformats.org/drawingml/2006/table">
            <a:tbl>
              <a:tblPr rtl="1" firstRow="1" bandRow="1">
                <a:tableStyleId>{5C22544A-7EE6-4342-B048-85BDC9FD1C3A}</a:tableStyleId>
              </a:tblPr>
              <a:tblGrid>
                <a:gridCol w="1054100">
                  <a:extLst>
                    <a:ext uri="{9D8B030D-6E8A-4147-A177-3AD203B41FA5}">
                      <a16:colId xmlns="" xmlns:a16="http://schemas.microsoft.com/office/drawing/2014/main" val="20000"/>
                    </a:ext>
                  </a:extLst>
                </a:gridCol>
              </a:tblGrid>
              <a:tr h="724939">
                <a:tc>
                  <a:txBody>
                    <a:bodyPr/>
                    <a:lstStyle/>
                    <a:p>
                      <a:pPr marL="0" marR="0" lvl="0" indent="0" algn="ctr" defTabSz="914400" rtl="1" eaLnBrk="1" fontAlgn="auto" latinLnBrk="0" hangingPunct="1">
                        <a:lnSpc>
                          <a:spcPct val="100000"/>
                        </a:lnSpc>
                        <a:spcBef>
                          <a:spcPts val="0"/>
                        </a:spcBef>
                        <a:spcAft>
                          <a:spcPts val="0"/>
                        </a:spcAft>
                        <a:buClrTx/>
                        <a:buSzTx/>
                        <a:buFontTx/>
                        <a:buNone/>
                        <a:tabLst/>
                        <a:defRPr/>
                      </a:pPr>
                      <a:r>
                        <a:rPr kumimoji="0" lang="ar-SA" sz="1500" b="0" i="0" u="none" strike="noStrike" cap="none" normalizeH="0" baseline="0" dirty="0">
                          <a:ln>
                            <a:noFill/>
                          </a:ln>
                          <a:solidFill>
                            <a:schemeClr val="tx1"/>
                          </a:solidFill>
                          <a:effectLst/>
                          <a:latin typeface="Traditional Arabic" pitchFamily="18" charset="-78"/>
                          <a:cs typeface="Traditional Arabic" pitchFamily="18" charset="-78"/>
                        </a:rPr>
                        <a:t>وصف الوثيقة والغرض منها</a:t>
                      </a:r>
                      <a:endParaRPr kumimoji="0" lang="en-US" sz="1500" b="0" i="0" u="none" strike="noStrike" cap="none" normalizeH="0" baseline="0" dirty="0">
                        <a:ln>
                          <a:noFill/>
                        </a:ln>
                        <a:solidFill>
                          <a:schemeClr val="tx1"/>
                        </a:solidFill>
                        <a:effectLst/>
                        <a:latin typeface="Traditional Arabic" pitchFamily="18" charset="-78"/>
                        <a:cs typeface="Traditional Arabic" pitchFamily="18" charset="-78"/>
                      </a:endParaRPr>
                    </a:p>
                  </a:txBody>
                  <a:tcPr marL="91379" marR="91379" marT="45713" marB="4571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 xmlns:a16="http://schemas.microsoft.com/office/drawing/2014/main" val="10000"/>
                  </a:ext>
                </a:extLst>
              </a:tr>
              <a:tr h="375907">
                <a:tc>
                  <a:txBody>
                    <a:bodyPr/>
                    <a:lstStyle/>
                    <a:p>
                      <a:pPr rtl="1"/>
                      <a:endParaRPr lang="ar-SA" sz="1900" b="0"/>
                    </a:p>
                  </a:txBody>
                  <a:tcPr marL="91379" marR="91379" marT="45713" marB="4571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 xmlns:a16="http://schemas.microsoft.com/office/drawing/2014/main" val="10001"/>
                  </a:ext>
                </a:extLst>
              </a:tr>
              <a:tr h="375907">
                <a:tc>
                  <a:txBody>
                    <a:bodyPr/>
                    <a:lstStyle/>
                    <a:p>
                      <a:pPr rtl="1"/>
                      <a:endParaRPr lang="ar-SA" sz="1900" b="0"/>
                    </a:p>
                  </a:txBody>
                  <a:tcPr marL="91379" marR="91379" marT="45713" marB="4571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 xmlns:a16="http://schemas.microsoft.com/office/drawing/2014/main" val="10002"/>
                  </a:ext>
                </a:extLst>
              </a:tr>
              <a:tr h="375907">
                <a:tc>
                  <a:txBody>
                    <a:bodyPr/>
                    <a:lstStyle/>
                    <a:p>
                      <a:pPr rtl="1"/>
                      <a:endParaRPr lang="ar-SA" sz="1900" b="0" dirty="0"/>
                    </a:p>
                  </a:txBody>
                  <a:tcPr marL="91379" marR="91379" marT="45713" marB="4571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 xmlns:a16="http://schemas.microsoft.com/office/drawing/2014/main" val="10003"/>
                  </a:ext>
                </a:extLst>
              </a:tr>
            </a:tbl>
          </a:graphicData>
        </a:graphic>
      </p:graphicFrame>
      <p:graphicFrame>
        <p:nvGraphicFramePr>
          <p:cNvPr id="19" name="جدول 37">
            <a:extLst>
              <a:ext uri="{FF2B5EF4-FFF2-40B4-BE49-F238E27FC236}">
                <a16:creationId xmlns="" xmlns:a16="http://schemas.microsoft.com/office/drawing/2014/main" id="{3551819E-6486-4192-BC42-A2AD788AB862}"/>
              </a:ext>
            </a:extLst>
          </p:cNvPr>
          <p:cNvGraphicFramePr>
            <a:graphicFrameLocks noGrp="1"/>
          </p:cNvGraphicFramePr>
          <p:nvPr>
            <p:extLst>
              <p:ext uri="{D42A27DB-BD31-4B8C-83A1-F6EECF244321}">
                <p14:modId xmlns:p14="http://schemas.microsoft.com/office/powerpoint/2010/main" val="1684121877"/>
              </p:ext>
            </p:extLst>
          </p:nvPr>
        </p:nvGraphicFramePr>
        <p:xfrm>
          <a:off x="6455065" y="3239943"/>
          <a:ext cx="657225" cy="1867897"/>
        </p:xfrm>
        <a:graphic>
          <a:graphicData uri="http://schemas.openxmlformats.org/drawingml/2006/table">
            <a:tbl>
              <a:tblPr rtl="1" firstRow="1" bandRow="1">
                <a:tableStyleId>{5C22544A-7EE6-4342-B048-85BDC9FD1C3A}</a:tableStyleId>
              </a:tblPr>
              <a:tblGrid>
                <a:gridCol w="657225">
                  <a:extLst>
                    <a:ext uri="{9D8B030D-6E8A-4147-A177-3AD203B41FA5}">
                      <a16:colId xmlns="" xmlns:a16="http://schemas.microsoft.com/office/drawing/2014/main" val="20000"/>
                    </a:ext>
                  </a:extLst>
                </a:gridCol>
              </a:tblGrid>
              <a:tr h="724939">
                <a:tc>
                  <a:txBody>
                    <a:bodyPr/>
                    <a:lstStyle/>
                    <a:p>
                      <a:pPr marL="0" marR="0" lvl="0" indent="0" algn="ctr" defTabSz="914400" rtl="1" eaLnBrk="1" fontAlgn="auto" latinLnBrk="0" hangingPunct="1">
                        <a:lnSpc>
                          <a:spcPct val="100000"/>
                        </a:lnSpc>
                        <a:spcBef>
                          <a:spcPts val="0"/>
                        </a:spcBef>
                        <a:spcAft>
                          <a:spcPts val="0"/>
                        </a:spcAft>
                        <a:buClrTx/>
                        <a:buSzTx/>
                        <a:buFontTx/>
                        <a:buNone/>
                        <a:tabLst/>
                        <a:defRPr/>
                      </a:pPr>
                      <a:r>
                        <a:rPr kumimoji="0" lang="ar-SA" sz="1500" b="0" i="0" u="none" strike="noStrike" cap="none" normalizeH="0" baseline="0" dirty="0">
                          <a:ln>
                            <a:noFill/>
                          </a:ln>
                          <a:solidFill>
                            <a:schemeClr val="tx1"/>
                          </a:solidFill>
                          <a:effectLst/>
                          <a:latin typeface="Traditional Arabic" pitchFamily="18" charset="-78"/>
                          <a:cs typeface="Traditional Arabic" pitchFamily="18" charset="-78"/>
                        </a:rPr>
                        <a:t>فئة  الحفظ</a:t>
                      </a:r>
                      <a:endParaRPr kumimoji="0" lang="en-US" sz="1500" b="0" i="0" u="none" strike="noStrike" cap="none" normalizeH="0" baseline="0" dirty="0">
                        <a:ln>
                          <a:noFill/>
                        </a:ln>
                        <a:solidFill>
                          <a:schemeClr val="tx1"/>
                        </a:solidFill>
                        <a:effectLst/>
                        <a:latin typeface="Traditional Arabic" pitchFamily="18" charset="-78"/>
                        <a:cs typeface="Traditional Arabic" pitchFamily="18" charset="-78"/>
                      </a:endParaRPr>
                    </a:p>
                  </a:txBody>
                  <a:tcPr marL="91339" marR="91339" marT="45713" marB="4571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 xmlns:a16="http://schemas.microsoft.com/office/drawing/2014/main" val="10000"/>
                  </a:ext>
                </a:extLst>
              </a:tr>
              <a:tr h="375907">
                <a:tc>
                  <a:txBody>
                    <a:bodyPr/>
                    <a:lstStyle/>
                    <a:p>
                      <a:pPr rtl="1"/>
                      <a:endParaRPr lang="ar-SA" sz="1900" b="0"/>
                    </a:p>
                  </a:txBody>
                  <a:tcPr marL="91339" marR="91339" marT="45713" marB="4571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 xmlns:a16="http://schemas.microsoft.com/office/drawing/2014/main" val="10001"/>
                  </a:ext>
                </a:extLst>
              </a:tr>
              <a:tr h="375907">
                <a:tc>
                  <a:txBody>
                    <a:bodyPr/>
                    <a:lstStyle/>
                    <a:p>
                      <a:pPr rtl="1"/>
                      <a:endParaRPr lang="ar-SA" sz="1900" b="0"/>
                    </a:p>
                  </a:txBody>
                  <a:tcPr marL="91339" marR="91339" marT="45713" marB="4571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 xmlns:a16="http://schemas.microsoft.com/office/drawing/2014/main" val="10002"/>
                  </a:ext>
                </a:extLst>
              </a:tr>
              <a:tr h="375907">
                <a:tc>
                  <a:txBody>
                    <a:bodyPr/>
                    <a:lstStyle/>
                    <a:p>
                      <a:pPr rtl="1"/>
                      <a:endParaRPr lang="ar-SA" sz="1900" b="0" dirty="0"/>
                    </a:p>
                  </a:txBody>
                  <a:tcPr marL="91339" marR="91339" marT="45713" marB="4571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 xmlns:a16="http://schemas.microsoft.com/office/drawing/2014/main" val="10003"/>
                  </a:ext>
                </a:extLst>
              </a:tr>
            </a:tbl>
          </a:graphicData>
        </a:graphic>
      </p:graphicFrame>
      <p:graphicFrame>
        <p:nvGraphicFramePr>
          <p:cNvPr id="20" name="جدول 38">
            <a:extLst>
              <a:ext uri="{FF2B5EF4-FFF2-40B4-BE49-F238E27FC236}">
                <a16:creationId xmlns="" xmlns:a16="http://schemas.microsoft.com/office/drawing/2014/main" id="{7CD9D7F7-A619-4764-AB57-C12FE62DDE57}"/>
              </a:ext>
            </a:extLst>
          </p:cNvPr>
          <p:cNvGraphicFramePr>
            <a:graphicFrameLocks noGrp="1"/>
          </p:cNvGraphicFramePr>
          <p:nvPr>
            <p:extLst>
              <p:ext uri="{D42A27DB-BD31-4B8C-83A1-F6EECF244321}">
                <p14:modId xmlns:p14="http://schemas.microsoft.com/office/powerpoint/2010/main" val="3244307236"/>
              </p:ext>
            </p:extLst>
          </p:nvPr>
        </p:nvGraphicFramePr>
        <p:xfrm>
          <a:off x="5734338" y="3239943"/>
          <a:ext cx="681039" cy="1867897"/>
        </p:xfrm>
        <a:graphic>
          <a:graphicData uri="http://schemas.openxmlformats.org/drawingml/2006/table">
            <a:tbl>
              <a:tblPr rtl="1" firstRow="1" bandRow="1">
                <a:tableStyleId>{5C22544A-7EE6-4342-B048-85BDC9FD1C3A}</a:tableStyleId>
              </a:tblPr>
              <a:tblGrid>
                <a:gridCol w="681039">
                  <a:extLst>
                    <a:ext uri="{9D8B030D-6E8A-4147-A177-3AD203B41FA5}">
                      <a16:colId xmlns="" xmlns:a16="http://schemas.microsoft.com/office/drawing/2014/main" val="20000"/>
                    </a:ext>
                  </a:extLst>
                </a:gridCol>
              </a:tblGrid>
              <a:tr h="724939">
                <a:tc>
                  <a:txBody>
                    <a:bodyPr/>
                    <a:lstStyle/>
                    <a:p>
                      <a:pPr marL="0" marR="0" lvl="0" indent="0" algn="ctr" defTabSz="914400" rtl="1" eaLnBrk="1" fontAlgn="auto" latinLnBrk="0" hangingPunct="1">
                        <a:lnSpc>
                          <a:spcPct val="100000"/>
                        </a:lnSpc>
                        <a:spcBef>
                          <a:spcPts val="0"/>
                        </a:spcBef>
                        <a:spcAft>
                          <a:spcPts val="0"/>
                        </a:spcAft>
                        <a:buClrTx/>
                        <a:buSzTx/>
                        <a:buFontTx/>
                        <a:buNone/>
                        <a:tabLst/>
                        <a:defRPr/>
                      </a:pPr>
                      <a:r>
                        <a:rPr kumimoji="0" lang="ar-SA" sz="1500" b="0" i="0" u="none" strike="noStrike" cap="none" normalizeH="0" baseline="0" dirty="0">
                          <a:ln>
                            <a:noFill/>
                          </a:ln>
                          <a:solidFill>
                            <a:schemeClr val="tx1"/>
                          </a:solidFill>
                          <a:effectLst/>
                          <a:latin typeface="Traditional Arabic" pitchFamily="18" charset="-78"/>
                          <a:cs typeface="Traditional Arabic" pitchFamily="18" charset="-78"/>
                        </a:rPr>
                        <a:t>مكان الحفظ</a:t>
                      </a:r>
                      <a:endParaRPr kumimoji="0" lang="en-US" sz="1500" b="0" i="0" u="none" strike="noStrike" cap="none" normalizeH="0" baseline="0" dirty="0">
                        <a:ln>
                          <a:noFill/>
                        </a:ln>
                        <a:solidFill>
                          <a:schemeClr val="tx1"/>
                        </a:solidFill>
                        <a:effectLst/>
                        <a:latin typeface="Traditional Arabic" pitchFamily="18" charset="-78"/>
                        <a:cs typeface="Traditional Arabic" pitchFamily="18" charset="-78"/>
                      </a:endParaRPr>
                    </a:p>
                  </a:txBody>
                  <a:tcPr marL="91475" marR="91475" marT="45713" marB="4571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 xmlns:a16="http://schemas.microsoft.com/office/drawing/2014/main" val="10000"/>
                  </a:ext>
                </a:extLst>
              </a:tr>
              <a:tr h="375907">
                <a:tc>
                  <a:txBody>
                    <a:bodyPr/>
                    <a:lstStyle/>
                    <a:p>
                      <a:pPr rtl="1"/>
                      <a:endParaRPr lang="ar-SA" sz="1900" b="0"/>
                    </a:p>
                  </a:txBody>
                  <a:tcPr marL="91475" marR="91475" marT="45713" marB="4571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 xmlns:a16="http://schemas.microsoft.com/office/drawing/2014/main" val="10001"/>
                  </a:ext>
                </a:extLst>
              </a:tr>
              <a:tr h="375907">
                <a:tc>
                  <a:txBody>
                    <a:bodyPr/>
                    <a:lstStyle/>
                    <a:p>
                      <a:pPr rtl="1"/>
                      <a:endParaRPr lang="ar-SA" sz="1900" b="0"/>
                    </a:p>
                  </a:txBody>
                  <a:tcPr marL="91475" marR="91475" marT="45713" marB="4571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 xmlns:a16="http://schemas.microsoft.com/office/drawing/2014/main" val="10002"/>
                  </a:ext>
                </a:extLst>
              </a:tr>
              <a:tr h="375907">
                <a:tc>
                  <a:txBody>
                    <a:bodyPr/>
                    <a:lstStyle/>
                    <a:p>
                      <a:pPr rtl="1"/>
                      <a:endParaRPr lang="ar-SA" sz="1900" b="0" dirty="0"/>
                    </a:p>
                  </a:txBody>
                  <a:tcPr marL="91475" marR="91475" marT="45713" marB="4571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 xmlns:a16="http://schemas.microsoft.com/office/drawing/2014/main" val="10003"/>
                  </a:ext>
                </a:extLst>
              </a:tr>
            </a:tbl>
          </a:graphicData>
        </a:graphic>
      </p:graphicFrame>
      <p:graphicFrame>
        <p:nvGraphicFramePr>
          <p:cNvPr id="21" name="جدول 39">
            <a:extLst>
              <a:ext uri="{FF2B5EF4-FFF2-40B4-BE49-F238E27FC236}">
                <a16:creationId xmlns="" xmlns:a16="http://schemas.microsoft.com/office/drawing/2014/main" id="{D3362752-5B76-4615-B456-F4418A9EB2B7}"/>
              </a:ext>
            </a:extLst>
          </p:cNvPr>
          <p:cNvGraphicFramePr>
            <a:graphicFrameLocks noGrp="1"/>
          </p:cNvGraphicFramePr>
          <p:nvPr>
            <p:extLst>
              <p:ext uri="{D42A27DB-BD31-4B8C-83A1-F6EECF244321}">
                <p14:modId xmlns:p14="http://schemas.microsoft.com/office/powerpoint/2010/main" val="1293760087"/>
              </p:ext>
            </p:extLst>
          </p:nvPr>
        </p:nvGraphicFramePr>
        <p:xfrm>
          <a:off x="4942177" y="3239943"/>
          <a:ext cx="752475" cy="1867897"/>
        </p:xfrm>
        <a:graphic>
          <a:graphicData uri="http://schemas.openxmlformats.org/drawingml/2006/table">
            <a:tbl>
              <a:tblPr rtl="1" firstRow="1" bandRow="1">
                <a:tableStyleId>{5C22544A-7EE6-4342-B048-85BDC9FD1C3A}</a:tableStyleId>
              </a:tblPr>
              <a:tblGrid>
                <a:gridCol w="752475">
                  <a:extLst>
                    <a:ext uri="{9D8B030D-6E8A-4147-A177-3AD203B41FA5}">
                      <a16:colId xmlns="" xmlns:a16="http://schemas.microsoft.com/office/drawing/2014/main" val="20000"/>
                    </a:ext>
                  </a:extLst>
                </a:gridCol>
              </a:tblGrid>
              <a:tr h="724939">
                <a:tc>
                  <a:txBody>
                    <a:bodyPr/>
                    <a:lstStyle/>
                    <a:p>
                      <a:pPr marL="0" marR="0" lvl="0" indent="0" algn="ctr" defTabSz="914400" rtl="1" eaLnBrk="1" fontAlgn="auto" latinLnBrk="0" hangingPunct="1">
                        <a:lnSpc>
                          <a:spcPct val="100000"/>
                        </a:lnSpc>
                        <a:spcBef>
                          <a:spcPts val="0"/>
                        </a:spcBef>
                        <a:spcAft>
                          <a:spcPts val="0"/>
                        </a:spcAft>
                        <a:buClrTx/>
                        <a:buSzTx/>
                        <a:buFontTx/>
                        <a:buNone/>
                        <a:tabLst/>
                        <a:defRPr/>
                      </a:pPr>
                      <a:r>
                        <a:rPr kumimoji="0" lang="ar-SA" sz="1500" b="0" i="0" u="none" strike="noStrike" cap="none" normalizeH="0" baseline="0" dirty="0">
                          <a:ln>
                            <a:noFill/>
                          </a:ln>
                          <a:solidFill>
                            <a:schemeClr val="tx1"/>
                          </a:solidFill>
                          <a:effectLst/>
                          <a:latin typeface="Traditional Arabic" pitchFamily="18" charset="-78"/>
                          <a:cs typeface="Traditional Arabic" pitchFamily="18" charset="-78"/>
                        </a:rPr>
                        <a:t>بداية   الحفظ</a:t>
                      </a:r>
                      <a:endParaRPr kumimoji="0" lang="en-US" sz="1500" b="0" i="0" u="none" strike="noStrike" cap="none" normalizeH="0" baseline="0" dirty="0">
                        <a:ln>
                          <a:noFill/>
                        </a:ln>
                        <a:solidFill>
                          <a:schemeClr val="tx1"/>
                        </a:solidFill>
                        <a:effectLst/>
                        <a:latin typeface="Traditional Arabic" pitchFamily="18" charset="-78"/>
                        <a:cs typeface="Traditional Arabic" pitchFamily="18" charset="-78"/>
                      </a:endParaRPr>
                    </a:p>
                  </a:txBody>
                  <a:tcPr marL="91471" marR="91471" marT="45713" marB="4571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 xmlns:a16="http://schemas.microsoft.com/office/drawing/2014/main" val="10000"/>
                  </a:ext>
                </a:extLst>
              </a:tr>
              <a:tr h="375907">
                <a:tc>
                  <a:txBody>
                    <a:bodyPr/>
                    <a:lstStyle/>
                    <a:p>
                      <a:pPr rtl="1"/>
                      <a:endParaRPr lang="ar-SA" sz="1900" b="0" dirty="0"/>
                    </a:p>
                  </a:txBody>
                  <a:tcPr marL="91471" marR="91471" marT="45713" marB="4571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 xmlns:a16="http://schemas.microsoft.com/office/drawing/2014/main" val="10001"/>
                  </a:ext>
                </a:extLst>
              </a:tr>
              <a:tr h="375907">
                <a:tc>
                  <a:txBody>
                    <a:bodyPr/>
                    <a:lstStyle/>
                    <a:p>
                      <a:pPr rtl="1"/>
                      <a:endParaRPr lang="ar-SA" sz="1900" b="0"/>
                    </a:p>
                  </a:txBody>
                  <a:tcPr marL="91471" marR="91471" marT="45713" marB="4571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 xmlns:a16="http://schemas.microsoft.com/office/drawing/2014/main" val="10002"/>
                  </a:ext>
                </a:extLst>
              </a:tr>
              <a:tr h="375907">
                <a:tc>
                  <a:txBody>
                    <a:bodyPr/>
                    <a:lstStyle/>
                    <a:p>
                      <a:pPr rtl="1"/>
                      <a:endParaRPr lang="ar-SA" sz="1900" b="0" dirty="0"/>
                    </a:p>
                  </a:txBody>
                  <a:tcPr marL="91471" marR="91471" marT="45713" marB="4571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 xmlns:a16="http://schemas.microsoft.com/office/drawing/2014/main" val="10003"/>
                  </a:ext>
                </a:extLst>
              </a:tr>
            </a:tbl>
          </a:graphicData>
        </a:graphic>
      </p:graphicFrame>
      <p:graphicFrame>
        <p:nvGraphicFramePr>
          <p:cNvPr id="22" name="جدول 40">
            <a:extLst>
              <a:ext uri="{FF2B5EF4-FFF2-40B4-BE49-F238E27FC236}">
                <a16:creationId xmlns="" xmlns:a16="http://schemas.microsoft.com/office/drawing/2014/main" id="{A06CC5C5-D28D-490A-ACD7-BDFB452E2685}"/>
              </a:ext>
            </a:extLst>
          </p:cNvPr>
          <p:cNvGraphicFramePr>
            <a:graphicFrameLocks noGrp="1"/>
          </p:cNvGraphicFramePr>
          <p:nvPr>
            <p:extLst>
              <p:ext uri="{D42A27DB-BD31-4B8C-83A1-F6EECF244321}">
                <p14:modId xmlns:p14="http://schemas.microsoft.com/office/powerpoint/2010/main" val="2989807418"/>
              </p:ext>
            </p:extLst>
          </p:nvPr>
        </p:nvGraphicFramePr>
        <p:xfrm>
          <a:off x="2781587" y="3239946"/>
          <a:ext cx="2120902" cy="1867900"/>
        </p:xfrm>
        <a:graphic>
          <a:graphicData uri="http://schemas.openxmlformats.org/drawingml/2006/table">
            <a:tbl>
              <a:tblPr rtl="1" firstRow="1" bandRow="1">
                <a:tableStyleId>{5C22544A-7EE6-4342-B048-85BDC9FD1C3A}</a:tableStyleId>
              </a:tblPr>
              <a:tblGrid>
                <a:gridCol w="1060451">
                  <a:extLst>
                    <a:ext uri="{9D8B030D-6E8A-4147-A177-3AD203B41FA5}">
                      <a16:colId xmlns="" xmlns:a16="http://schemas.microsoft.com/office/drawing/2014/main" val="20000"/>
                    </a:ext>
                  </a:extLst>
                </a:gridCol>
                <a:gridCol w="1060451">
                  <a:extLst>
                    <a:ext uri="{9D8B030D-6E8A-4147-A177-3AD203B41FA5}">
                      <a16:colId xmlns="" xmlns:a16="http://schemas.microsoft.com/office/drawing/2014/main" val="20001"/>
                    </a:ext>
                  </a:extLst>
                </a:gridCol>
              </a:tblGrid>
              <a:tr h="362471">
                <a:tc gridSpan="2">
                  <a:txBody>
                    <a:bodyPr/>
                    <a:lstStyle/>
                    <a:p>
                      <a:pPr marL="0" marR="0" lvl="0" indent="0" algn="ctr" defTabSz="914400" rtl="1" eaLnBrk="1" fontAlgn="auto" latinLnBrk="0" hangingPunct="1">
                        <a:lnSpc>
                          <a:spcPct val="100000"/>
                        </a:lnSpc>
                        <a:spcBef>
                          <a:spcPts val="0"/>
                        </a:spcBef>
                        <a:spcAft>
                          <a:spcPts val="0"/>
                        </a:spcAft>
                        <a:buClrTx/>
                        <a:buSzTx/>
                        <a:buFontTx/>
                        <a:buNone/>
                        <a:tabLst/>
                        <a:defRPr/>
                      </a:pPr>
                      <a:r>
                        <a:rPr kumimoji="0" lang="ar-SA" sz="1500" b="0" i="0" u="none" strike="noStrike" cap="none" normalizeH="0" baseline="0" dirty="0">
                          <a:ln>
                            <a:noFill/>
                          </a:ln>
                          <a:solidFill>
                            <a:schemeClr val="tx1"/>
                          </a:solidFill>
                          <a:effectLst/>
                          <a:latin typeface="Traditional Arabic" pitchFamily="18" charset="-78"/>
                          <a:cs typeface="Traditional Arabic" pitchFamily="18" charset="-78"/>
                        </a:rPr>
                        <a:t>مدة الحفظ في الجهاز للوثائق النشطة</a:t>
                      </a:r>
                      <a:endParaRPr kumimoji="0" lang="en-US" sz="1500" b="0" i="0" u="none" strike="noStrike" cap="none" normalizeH="0" baseline="0" dirty="0">
                        <a:ln>
                          <a:noFill/>
                        </a:ln>
                        <a:solidFill>
                          <a:schemeClr val="tx1"/>
                        </a:solidFill>
                        <a:effectLst/>
                        <a:latin typeface="Traditional Arabic" pitchFamily="18" charset="-78"/>
                        <a:cs typeface="Traditional Arabic" pitchFamily="18" charset="-78"/>
                      </a:endParaRPr>
                    </a:p>
                  </a:txBody>
                  <a:tcPr marL="91463" marR="91463" marT="45713" marB="4571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pPr rtl="1"/>
                      <a:endParaRPr lang="ar-SA"/>
                    </a:p>
                  </a:txBody>
                  <a:tcPr/>
                </a:tc>
                <a:extLst>
                  <a:ext uri="{0D108BD9-81ED-4DB2-BD59-A6C34878D82A}">
                    <a16:rowId xmlns="" xmlns:a16="http://schemas.microsoft.com/office/drawing/2014/main" val="10000"/>
                  </a:ext>
                </a:extLst>
              </a:tr>
              <a:tr h="362471">
                <a:tc>
                  <a:txBody>
                    <a:bodyPr/>
                    <a:lstStyle/>
                    <a:p>
                      <a:pPr marL="0" marR="0" lvl="0" indent="0" algn="ctr" defTabSz="914400" rtl="1" eaLnBrk="1" fontAlgn="auto" latinLnBrk="0" hangingPunct="1">
                        <a:lnSpc>
                          <a:spcPct val="100000"/>
                        </a:lnSpc>
                        <a:spcBef>
                          <a:spcPts val="0"/>
                        </a:spcBef>
                        <a:spcAft>
                          <a:spcPts val="0"/>
                        </a:spcAft>
                        <a:buClrTx/>
                        <a:buSzTx/>
                        <a:buFontTx/>
                        <a:buNone/>
                        <a:tabLst/>
                        <a:defRPr/>
                      </a:pPr>
                      <a:r>
                        <a:rPr kumimoji="0" lang="ar-SA" sz="1500" b="0" i="0" u="none" strike="noStrike" cap="none" normalizeH="0" baseline="0" dirty="0">
                          <a:ln>
                            <a:noFill/>
                          </a:ln>
                          <a:solidFill>
                            <a:schemeClr val="tx1"/>
                          </a:solidFill>
                          <a:effectLst/>
                          <a:latin typeface="Traditional Arabic" pitchFamily="18" charset="-78"/>
                          <a:cs typeface="Traditional Arabic" pitchFamily="18" charset="-78"/>
                        </a:rPr>
                        <a:t>الوحدة</a:t>
                      </a:r>
                      <a:endParaRPr kumimoji="0" lang="en-US" sz="1500" b="0" i="0" u="none" strike="noStrike" cap="none" normalizeH="0" baseline="0" dirty="0">
                        <a:ln>
                          <a:noFill/>
                        </a:ln>
                        <a:solidFill>
                          <a:schemeClr val="tx1"/>
                        </a:solidFill>
                        <a:effectLst/>
                        <a:latin typeface="Traditional Arabic" pitchFamily="18" charset="-78"/>
                        <a:cs typeface="Traditional Arabic" pitchFamily="18" charset="-78"/>
                      </a:endParaRPr>
                    </a:p>
                  </a:txBody>
                  <a:tcPr marL="91463" marR="91463" marT="45713" marB="4571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4400" rtl="1" eaLnBrk="1" fontAlgn="auto" latinLnBrk="0" hangingPunct="1">
                        <a:lnSpc>
                          <a:spcPct val="100000"/>
                        </a:lnSpc>
                        <a:spcBef>
                          <a:spcPts val="0"/>
                        </a:spcBef>
                        <a:spcAft>
                          <a:spcPts val="0"/>
                        </a:spcAft>
                        <a:buClrTx/>
                        <a:buSzTx/>
                        <a:buFontTx/>
                        <a:buNone/>
                        <a:tabLst/>
                        <a:defRPr/>
                      </a:pPr>
                      <a:r>
                        <a:rPr kumimoji="0" lang="ar-SA" sz="1500" b="0" i="0" u="none" strike="noStrike" cap="none" normalizeH="0" baseline="0" dirty="0">
                          <a:ln>
                            <a:noFill/>
                          </a:ln>
                          <a:solidFill>
                            <a:schemeClr val="tx1"/>
                          </a:solidFill>
                          <a:effectLst/>
                          <a:latin typeface="Traditional Arabic" pitchFamily="18" charset="-78"/>
                          <a:cs typeface="Traditional Arabic" pitchFamily="18" charset="-78"/>
                        </a:rPr>
                        <a:t>المركز</a:t>
                      </a:r>
                      <a:endParaRPr kumimoji="0" lang="en-US" sz="1500" b="0" i="0" u="none" strike="noStrike" cap="none" normalizeH="0" baseline="0" dirty="0">
                        <a:ln>
                          <a:noFill/>
                        </a:ln>
                        <a:solidFill>
                          <a:schemeClr val="tx1"/>
                        </a:solidFill>
                        <a:effectLst/>
                        <a:latin typeface="Traditional Arabic" pitchFamily="18" charset="-78"/>
                        <a:cs typeface="Traditional Arabic" pitchFamily="18" charset="-78"/>
                      </a:endParaRPr>
                    </a:p>
                  </a:txBody>
                  <a:tcPr marL="91463" marR="91463" marT="45713" marB="4571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 xmlns:a16="http://schemas.microsoft.com/office/drawing/2014/main" val="10001"/>
                  </a:ext>
                </a:extLst>
              </a:tr>
              <a:tr h="375907">
                <a:tc gridSpan="2">
                  <a:txBody>
                    <a:bodyPr/>
                    <a:lstStyle/>
                    <a:p>
                      <a:pPr rtl="1"/>
                      <a:endParaRPr lang="ar-SA" sz="1900" dirty="0"/>
                    </a:p>
                  </a:txBody>
                  <a:tcPr marL="91463" marR="91463" marT="45713" marB="4571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pPr rtl="1"/>
                      <a:endParaRPr lang="ar-SA"/>
                    </a:p>
                  </a:txBody>
                  <a:tcPr/>
                </a:tc>
                <a:extLst>
                  <a:ext uri="{0D108BD9-81ED-4DB2-BD59-A6C34878D82A}">
                    <a16:rowId xmlns="" xmlns:a16="http://schemas.microsoft.com/office/drawing/2014/main" val="10002"/>
                  </a:ext>
                </a:extLst>
              </a:tr>
              <a:tr h="375907">
                <a:tc gridSpan="2">
                  <a:txBody>
                    <a:bodyPr/>
                    <a:lstStyle/>
                    <a:p>
                      <a:pPr rtl="1"/>
                      <a:endParaRPr lang="ar-SA" sz="1900"/>
                    </a:p>
                  </a:txBody>
                  <a:tcPr marL="91463" marR="91463" marT="45713" marB="4571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pPr rtl="1"/>
                      <a:endParaRPr lang="ar-SA"/>
                    </a:p>
                  </a:txBody>
                  <a:tcPr/>
                </a:tc>
                <a:extLst>
                  <a:ext uri="{0D108BD9-81ED-4DB2-BD59-A6C34878D82A}">
                    <a16:rowId xmlns="" xmlns:a16="http://schemas.microsoft.com/office/drawing/2014/main" val="10003"/>
                  </a:ext>
                </a:extLst>
              </a:tr>
              <a:tr h="375907">
                <a:tc gridSpan="2">
                  <a:txBody>
                    <a:bodyPr/>
                    <a:lstStyle/>
                    <a:p>
                      <a:pPr rtl="1"/>
                      <a:endParaRPr lang="ar-SA" sz="1900" dirty="0"/>
                    </a:p>
                  </a:txBody>
                  <a:tcPr marL="91463" marR="91463" marT="45713" marB="4571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pPr rtl="1"/>
                      <a:endParaRPr lang="ar-SA"/>
                    </a:p>
                  </a:txBody>
                  <a:tcPr/>
                </a:tc>
                <a:extLst>
                  <a:ext uri="{0D108BD9-81ED-4DB2-BD59-A6C34878D82A}">
                    <a16:rowId xmlns="" xmlns:a16="http://schemas.microsoft.com/office/drawing/2014/main" val="10004"/>
                  </a:ext>
                </a:extLst>
              </a:tr>
            </a:tbl>
          </a:graphicData>
        </a:graphic>
      </p:graphicFrame>
      <p:graphicFrame>
        <p:nvGraphicFramePr>
          <p:cNvPr id="23" name="جدول 41">
            <a:extLst>
              <a:ext uri="{FF2B5EF4-FFF2-40B4-BE49-F238E27FC236}">
                <a16:creationId xmlns="" xmlns:a16="http://schemas.microsoft.com/office/drawing/2014/main" id="{9DB953B1-3707-47A1-8461-9AD2604B9CDC}"/>
              </a:ext>
            </a:extLst>
          </p:cNvPr>
          <p:cNvGraphicFramePr>
            <a:graphicFrameLocks noGrp="1"/>
          </p:cNvGraphicFramePr>
          <p:nvPr>
            <p:extLst>
              <p:ext uri="{D42A27DB-BD31-4B8C-83A1-F6EECF244321}">
                <p14:modId xmlns:p14="http://schemas.microsoft.com/office/powerpoint/2010/main" val="1333170727"/>
              </p:ext>
            </p:extLst>
          </p:nvPr>
        </p:nvGraphicFramePr>
        <p:xfrm>
          <a:off x="9766589" y="3239945"/>
          <a:ext cx="320675" cy="1868117"/>
        </p:xfrm>
        <a:graphic>
          <a:graphicData uri="http://schemas.openxmlformats.org/drawingml/2006/table">
            <a:tbl>
              <a:tblPr rtl="1" firstRow="1" bandRow="1">
                <a:tableStyleId>{5C22544A-7EE6-4342-B048-85BDC9FD1C3A}</a:tableStyleId>
              </a:tblPr>
              <a:tblGrid>
                <a:gridCol w="320675">
                  <a:extLst>
                    <a:ext uri="{9D8B030D-6E8A-4147-A177-3AD203B41FA5}">
                      <a16:colId xmlns="" xmlns:a16="http://schemas.microsoft.com/office/drawing/2014/main" val="20000"/>
                    </a:ext>
                  </a:extLst>
                </a:gridCol>
              </a:tblGrid>
              <a:tr h="725099">
                <a:tc>
                  <a:txBody>
                    <a:bodyPr/>
                    <a:lstStyle/>
                    <a:p>
                      <a:pPr marL="0" marR="0" lvl="0" indent="0" algn="ctr" defTabSz="914400" rtl="1" eaLnBrk="1" fontAlgn="auto" latinLnBrk="0" hangingPunct="1">
                        <a:lnSpc>
                          <a:spcPct val="100000"/>
                        </a:lnSpc>
                        <a:spcBef>
                          <a:spcPts val="0"/>
                        </a:spcBef>
                        <a:spcAft>
                          <a:spcPts val="0"/>
                        </a:spcAft>
                        <a:buClrTx/>
                        <a:buSzTx/>
                        <a:buFontTx/>
                        <a:buNone/>
                        <a:tabLst/>
                        <a:defRPr/>
                      </a:pPr>
                      <a:r>
                        <a:rPr kumimoji="0" lang="ar-SA" sz="1500" b="0" i="0" u="none" strike="noStrike" cap="none" normalizeH="0" baseline="0" dirty="0">
                          <a:ln>
                            <a:noFill/>
                          </a:ln>
                          <a:solidFill>
                            <a:schemeClr val="tx1"/>
                          </a:solidFill>
                          <a:effectLst/>
                          <a:latin typeface="Traditional Arabic" pitchFamily="18" charset="-78"/>
                          <a:cs typeface="Traditional Arabic" pitchFamily="18" charset="-78"/>
                        </a:rPr>
                        <a:t>م</a:t>
                      </a:r>
                      <a:endParaRPr kumimoji="0" lang="en-US" sz="1500" b="0" i="0" u="none" strike="noStrike" cap="none" normalizeH="0" baseline="0" dirty="0">
                        <a:ln>
                          <a:noFill/>
                        </a:ln>
                        <a:solidFill>
                          <a:schemeClr val="tx1"/>
                        </a:solidFill>
                        <a:effectLst/>
                        <a:latin typeface="Traditional Arabic" pitchFamily="18" charset="-78"/>
                        <a:cs typeface="Traditional Arabic" pitchFamily="18" charset="-78"/>
                      </a:endParaRPr>
                    </a:p>
                  </a:txBody>
                  <a:tcPr marL="91329" marR="91329" marT="45723" marB="4572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 xmlns:a16="http://schemas.microsoft.com/office/drawing/2014/main" val="10000"/>
                  </a:ext>
                </a:extLst>
              </a:tr>
              <a:tr h="375925">
                <a:tc>
                  <a:txBody>
                    <a:bodyPr/>
                    <a:lstStyle/>
                    <a:p>
                      <a:pPr rtl="1"/>
                      <a:endParaRPr lang="ar-SA" sz="1900" b="0" dirty="0"/>
                    </a:p>
                  </a:txBody>
                  <a:tcPr marL="91329" marR="91329" marT="45723" marB="4572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 xmlns:a16="http://schemas.microsoft.com/office/drawing/2014/main" val="10001"/>
                  </a:ext>
                </a:extLst>
              </a:tr>
              <a:tr h="375925">
                <a:tc>
                  <a:txBody>
                    <a:bodyPr/>
                    <a:lstStyle/>
                    <a:p>
                      <a:pPr rtl="1"/>
                      <a:endParaRPr lang="ar-SA" sz="1900" b="0" dirty="0"/>
                    </a:p>
                  </a:txBody>
                  <a:tcPr marL="91329" marR="91329" marT="45723" marB="4572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 xmlns:a16="http://schemas.microsoft.com/office/drawing/2014/main" val="10002"/>
                  </a:ext>
                </a:extLst>
              </a:tr>
              <a:tr h="375925">
                <a:tc>
                  <a:txBody>
                    <a:bodyPr/>
                    <a:lstStyle/>
                    <a:p>
                      <a:pPr rtl="1"/>
                      <a:endParaRPr lang="ar-SA" sz="1900" b="0" dirty="0"/>
                    </a:p>
                  </a:txBody>
                  <a:tcPr marL="91329" marR="91329" marT="45723" marB="4572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 xmlns:a16="http://schemas.microsoft.com/office/drawing/2014/main" val="10003"/>
                  </a:ext>
                </a:extLst>
              </a:tr>
            </a:tbl>
          </a:graphicData>
        </a:graphic>
      </p:graphicFrame>
    </p:spTree>
    <p:extLst>
      <p:ext uri="{BB962C8B-B14F-4D97-AF65-F5344CB8AC3E}">
        <p14:creationId xmlns:p14="http://schemas.microsoft.com/office/powerpoint/2010/main" val="2697206902"/>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7" name="Picture 39" descr="A close up of a map&#10;&#10;Description automatically generated">
            <a:extLst>
              <a:ext uri="{FF2B5EF4-FFF2-40B4-BE49-F238E27FC236}">
                <a16:creationId xmlns="" xmlns:a16="http://schemas.microsoft.com/office/drawing/2014/main" id="{A2D2662F-F224-4204-A224-F0E6857BF581}"/>
              </a:ext>
            </a:extLst>
          </p:cNvPr>
          <p:cNvPicPr>
            <a:picLocks noChangeAspect="1"/>
          </p:cNvPicPr>
          <p:nvPr/>
        </p:nvPicPr>
        <p:blipFill rotWithShape="1">
          <a:blip r:embed="rId2">
            <a:extLst>
              <a:ext uri="{28A0092B-C50C-407E-A947-70E740481C1C}">
                <a14:useLocalDpi xmlns:a14="http://schemas.microsoft.com/office/drawing/2010/main" val="0"/>
              </a:ext>
            </a:extLst>
          </a:blip>
          <a:srcRect l="81307"/>
          <a:stretch/>
        </p:blipFill>
        <p:spPr>
          <a:xfrm rot="10800000">
            <a:off x="-1671" y="-20425"/>
            <a:ext cx="1793801" cy="6878425"/>
          </a:xfrm>
          <a:prstGeom prst="rect">
            <a:avLst/>
          </a:prstGeom>
        </p:spPr>
      </p:pic>
      <p:pic>
        <p:nvPicPr>
          <p:cNvPr id="9" name="Picture 73" descr="C:\Users\DELL\Pictures\kau_logo.png">
            <a:extLst>
              <a:ext uri="{FF2B5EF4-FFF2-40B4-BE49-F238E27FC236}">
                <a16:creationId xmlns="" xmlns:a16="http://schemas.microsoft.com/office/drawing/2014/main" id="{8D58A905-B0A5-4A78-9DAD-76C1DEBA8204}"/>
              </a:ext>
            </a:extLst>
          </p:cNvPr>
          <p:cNvPicPr>
            <a:picLocks noChangeAspect="1" noChangeArrowheads="1"/>
          </p:cNvPicPr>
          <p:nvPr/>
        </p:nvPicPr>
        <p:blipFill>
          <a:blip r:embed="rId3" cstate="print"/>
          <a:srcRect/>
          <a:stretch>
            <a:fillRect/>
          </a:stretch>
        </p:blipFill>
        <p:spPr bwMode="auto">
          <a:xfrm>
            <a:off x="540767" y="58607"/>
            <a:ext cx="750844" cy="973087"/>
          </a:xfrm>
          <a:prstGeom prst="rect">
            <a:avLst/>
          </a:prstGeom>
          <a:ln>
            <a:noFill/>
          </a:ln>
          <a:effectLst>
            <a:outerShdw blurRad="190500" algn="tl" rotWithShape="0">
              <a:srgbClr val="000000">
                <a:alpha val="70000"/>
              </a:srgbClr>
            </a:outerShdw>
          </a:effectLst>
        </p:spPr>
      </p:pic>
      <p:sp>
        <p:nvSpPr>
          <p:cNvPr id="4" name="مربع نص 3"/>
          <p:cNvSpPr txBox="1"/>
          <p:nvPr/>
        </p:nvSpPr>
        <p:spPr>
          <a:xfrm>
            <a:off x="-2626875" y="946554"/>
            <a:ext cx="7086126" cy="307777"/>
          </a:xfrm>
          <a:prstGeom prst="rect">
            <a:avLst/>
          </a:prstGeom>
          <a:noFill/>
        </p:spPr>
        <p:txBody>
          <a:bodyPr wrap="square" rtlCol="1">
            <a:spAutoFit/>
          </a:bodyPr>
          <a:lstStyle/>
          <a:p>
            <a:pPr algn="ctr"/>
            <a:r>
              <a:rPr lang="ar-SA" sz="1400" b="1" dirty="0">
                <a:latin typeface="Sakkal Majalla" panose="02000000000000000000" pitchFamily="2" charset="-78"/>
                <a:cs typeface="Sakkal Majalla" panose="02000000000000000000" pitchFamily="2" charset="-78"/>
              </a:rPr>
              <a:t>مركز الوثائق والمحفوظات</a:t>
            </a:r>
          </a:p>
        </p:txBody>
      </p:sp>
      <p:cxnSp>
        <p:nvCxnSpPr>
          <p:cNvPr id="8" name="رابط مستقيم 7"/>
          <p:cNvCxnSpPr/>
          <p:nvPr/>
        </p:nvCxnSpPr>
        <p:spPr>
          <a:xfrm flipH="1">
            <a:off x="1924494" y="924309"/>
            <a:ext cx="10267509" cy="0"/>
          </a:xfrm>
          <a:prstGeom prst="line">
            <a:avLst/>
          </a:prstGeom>
        </p:spPr>
        <p:style>
          <a:lnRef idx="3">
            <a:schemeClr val="accent1"/>
          </a:lnRef>
          <a:fillRef idx="0">
            <a:schemeClr val="accent1"/>
          </a:fillRef>
          <a:effectRef idx="2">
            <a:schemeClr val="accent1"/>
          </a:effectRef>
          <a:fontRef idx="minor">
            <a:schemeClr val="tx1"/>
          </a:fontRef>
        </p:style>
      </p:cxnSp>
      <p:sp>
        <p:nvSpPr>
          <p:cNvPr id="3" name="مستطيل مستدير الزوايا 2"/>
          <p:cNvSpPr/>
          <p:nvPr/>
        </p:nvSpPr>
        <p:spPr>
          <a:xfrm>
            <a:off x="5741582" y="529646"/>
            <a:ext cx="5645889" cy="788517"/>
          </a:xfrm>
          <a:prstGeom prst="roundRect">
            <a:avLst/>
          </a:prstGeom>
          <a:gradFill flip="none" rotWithShape="1">
            <a:gsLst>
              <a:gs pos="0">
                <a:srgbClr val="35B1DE">
                  <a:shade val="30000"/>
                  <a:satMod val="115000"/>
                </a:srgbClr>
              </a:gs>
              <a:gs pos="50000">
                <a:srgbClr val="35B1DE">
                  <a:shade val="67500"/>
                  <a:satMod val="115000"/>
                </a:srgbClr>
              </a:gs>
              <a:gs pos="100000">
                <a:srgbClr val="35B1DE">
                  <a:shade val="100000"/>
                  <a:satMod val="115000"/>
                </a:srgbClr>
              </a:gs>
            </a:gsLst>
            <a:lin ang="18900000" scaled="1"/>
            <a:tileRect/>
          </a:gra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sp>
        <p:nvSpPr>
          <p:cNvPr id="10" name="مربع نص 2">
            <a:extLst>
              <a:ext uri="{FF2B5EF4-FFF2-40B4-BE49-F238E27FC236}">
                <a16:creationId xmlns="" xmlns:a16="http://schemas.microsoft.com/office/drawing/2014/main" id="{55058A33-764F-447A-B692-BADE9243A3AC}"/>
              </a:ext>
            </a:extLst>
          </p:cNvPr>
          <p:cNvSpPr txBox="1"/>
          <p:nvPr/>
        </p:nvSpPr>
        <p:spPr>
          <a:xfrm>
            <a:off x="6150452" y="498425"/>
            <a:ext cx="5237019" cy="830997"/>
          </a:xfrm>
          <a:prstGeom prst="rect">
            <a:avLst/>
          </a:prstGeom>
          <a:noFill/>
        </p:spPr>
        <p:txBody>
          <a:bodyPr wrap="square" rtlCol="1">
            <a:spAutoFit/>
          </a:bodyPr>
          <a:lstStyle/>
          <a:p>
            <a:pPr algn="ctr">
              <a:spcBef>
                <a:spcPct val="0"/>
              </a:spcBef>
            </a:pPr>
            <a:r>
              <a:rPr lang="ar-SA" sz="2400" dirty="0">
                <a:solidFill>
                  <a:schemeClr val="bg1"/>
                </a:solidFill>
                <a:effectLst>
                  <a:outerShdw blurRad="38100" dist="38100" dir="2700000" algn="tl">
                    <a:srgbClr val="000000">
                      <a:alpha val="43137"/>
                    </a:srgbClr>
                  </a:outerShdw>
                </a:effectLst>
                <a:cs typeface="PT Bold Heading" panose="02010400000000000000" pitchFamily="2" charset="-78"/>
              </a:rPr>
              <a:t>إرشادات تعبئة حقول الاستمارة</a:t>
            </a:r>
            <a:br>
              <a:rPr lang="ar-SA" sz="2400" dirty="0">
                <a:solidFill>
                  <a:schemeClr val="bg1"/>
                </a:solidFill>
                <a:effectLst>
                  <a:outerShdw blurRad="38100" dist="38100" dir="2700000" algn="tl">
                    <a:srgbClr val="000000">
                      <a:alpha val="43137"/>
                    </a:srgbClr>
                  </a:outerShdw>
                </a:effectLst>
                <a:cs typeface="PT Bold Heading" panose="02010400000000000000" pitchFamily="2" charset="-78"/>
              </a:rPr>
            </a:br>
            <a:r>
              <a:rPr lang="ar-SA" altLang="zh-CN" sz="2400" dirty="0">
                <a:solidFill>
                  <a:schemeClr val="bg1"/>
                </a:solidFill>
                <a:effectLst>
                  <a:outerShdw blurRad="38100" dist="38100" dir="2700000" algn="tl">
                    <a:srgbClr val="000000">
                      <a:alpha val="43137"/>
                    </a:srgbClr>
                  </a:outerShdw>
                </a:effectLst>
                <a:cs typeface="PT Bold Heading" panose="02010400000000000000" pitchFamily="2" charset="-78"/>
              </a:rPr>
              <a:t>  الحقل الثامن: فئة الحفظ</a:t>
            </a:r>
            <a:endParaRPr lang="ar-SA" altLang="ar-SA" sz="2400" dirty="0">
              <a:solidFill>
                <a:schemeClr val="bg1"/>
              </a:solidFill>
              <a:effectLst>
                <a:outerShdw blurRad="38100" dist="38100" dir="2700000" algn="tl">
                  <a:srgbClr val="000000">
                    <a:alpha val="43137"/>
                  </a:srgbClr>
                </a:outerShdw>
              </a:effectLst>
              <a:cs typeface="PT Bold Heading" panose="02010400000000000000" pitchFamily="2" charset="-78"/>
            </a:endParaRPr>
          </a:p>
        </p:txBody>
      </p:sp>
      <p:sp>
        <p:nvSpPr>
          <p:cNvPr id="11" name="Text Box 526">
            <a:extLst>
              <a:ext uri="{FF2B5EF4-FFF2-40B4-BE49-F238E27FC236}">
                <a16:creationId xmlns="" xmlns:a16="http://schemas.microsoft.com/office/drawing/2014/main" id="{A655566F-F832-48CD-93BE-2EE45499CABA}"/>
              </a:ext>
            </a:extLst>
          </p:cNvPr>
          <p:cNvSpPr txBox="1">
            <a:spLocks noChangeArrowheads="1"/>
          </p:cNvSpPr>
          <p:nvPr/>
        </p:nvSpPr>
        <p:spPr bwMode="auto">
          <a:xfrm>
            <a:off x="1666877" y="4804496"/>
            <a:ext cx="7453313" cy="12003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panose="020B0604020202020204" pitchFamily="34" charset="0"/>
              <a:buChar char="•"/>
              <a:defRPr sz="3200">
                <a:solidFill>
                  <a:schemeClr val="tx1"/>
                </a:solidFill>
                <a:latin typeface="Calibri" panose="020F0502020204030204" pitchFamily="34" charset="0"/>
                <a:cs typeface="Arial" panose="020B0604020202020204"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cs typeface="Arial" panose="020B060402020202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cs typeface="Arial" panose="020B060402020202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9pPr>
          </a:lstStyle>
          <a:p>
            <a:pPr algn="ctr" eaLnBrk="1" hangingPunct="1">
              <a:spcBef>
                <a:spcPct val="0"/>
              </a:spcBef>
              <a:buFontTx/>
              <a:buNone/>
            </a:pPr>
            <a:r>
              <a:rPr lang="en-US" altLang="ar-SA" sz="1800" b="1">
                <a:latin typeface="Arial" panose="020B0604020202020204" pitchFamily="34" charset="0"/>
                <a:cs typeface="Traditional Arabic" panose="02020603050405020304" pitchFamily="18" charset="-78"/>
              </a:rPr>
              <a:t> </a:t>
            </a:r>
            <a:r>
              <a:rPr lang="ar-SA" altLang="ar-SA" sz="1800" b="1">
                <a:latin typeface="Arial" panose="020B0604020202020204" pitchFamily="34" charset="0"/>
                <a:cs typeface="Traditional Arabic" panose="02020603050405020304" pitchFamily="18" charset="-78"/>
              </a:rPr>
              <a:t>  الحقل رقم (8) تحدد فيه فئة الحفظ المقترح للوثيقة إما أن يكون حفظها دائماً أو مؤقتاً . </a:t>
            </a:r>
          </a:p>
          <a:p>
            <a:pPr eaLnBrk="1" hangingPunct="1">
              <a:spcBef>
                <a:spcPct val="0"/>
              </a:spcBef>
              <a:buFontTx/>
              <a:buNone/>
            </a:pPr>
            <a:r>
              <a:rPr lang="ar-SA" altLang="ar-SA" sz="1800" b="1">
                <a:latin typeface="Arial" panose="020B0604020202020204" pitchFamily="34" charset="0"/>
                <a:cs typeface="Traditional Arabic" panose="02020603050405020304" pitchFamily="18" charset="-78"/>
              </a:rPr>
              <a:t>تقسم الوثائق من حيث مدد الحفظ إلى نوعين :</a:t>
            </a:r>
            <a:r>
              <a:rPr lang="ar-SA" altLang="ar-SA" sz="1800">
                <a:latin typeface="Arial" panose="020B0604020202020204" pitchFamily="34" charset="0"/>
              </a:rPr>
              <a:t> </a:t>
            </a:r>
          </a:p>
          <a:p>
            <a:pPr algn="ctr" eaLnBrk="1" hangingPunct="1">
              <a:spcBef>
                <a:spcPct val="0"/>
              </a:spcBef>
              <a:buFontTx/>
              <a:buNone/>
            </a:pPr>
            <a:r>
              <a:rPr lang="ar-SA" altLang="ar-SA" sz="1800" b="1">
                <a:latin typeface="Arial" panose="020B0604020202020204" pitchFamily="34" charset="0"/>
                <a:cs typeface="Traditional Arabic" panose="02020603050405020304" pitchFamily="18" charset="-78"/>
              </a:rPr>
              <a:t>    1- وثائق دائمة الحفظ لا يجوز إتلافها ، وهي التي لا يستغنى عنها لحاجة العمل أو حاجة البحث العلمي   </a:t>
            </a:r>
          </a:p>
          <a:p>
            <a:pPr algn="ctr" eaLnBrk="1" hangingPunct="1">
              <a:spcBef>
                <a:spcPct val="0"/>
              </a:spcBef>
              <a:buFontTx/>
              <a:buNone/>
            </a:pPr>
            <a:r>
              <a:rPr lang="ar-SA" altLang="ar-SA" sz="1800" b="1">
                <a:latin typeface="Arial" panose="020B0604020202020204" pitchFamily="34" charset="0"/>
                <a:cs typeface="Traditional Arabic" panose="02020603050405020304" pitchFamily="18" charset="-78"/>
              </a:rPr>
              <a:t>2- وثائق مؤقتة الحفظ يجوز إتلافها  ،   وهي التى تتناقص قيمتها مع مرور الزمن حتى تنعدم الحاجة لها.</a:t>
            </a:r>
            <a:endParaRPr lang="en-US" altLang="ar-SA" sz="1800" b="1">
              <a:latin typeface="Arial" panose="020B0604020202020204" pitchFamily="34" charset="0"/>
              <a:cs typeface="Traditional Arabic" panose="02020603050405020304" pitchFamily="18" charset="-78"/>
            </a:endParaRPr>
          </a:p>
        </p:txBody>
      </p:sp>
      <p:sp>
        <p:nvSpPr>
          <p:cNvPr id="12" name="AutoShape 131">
            <a:extLst>
              <a:ext uri="{FF2B5EF4-FFF2-40B4-BE49-F238E27FC236}">
                <a16:creationId xmlns="" xmlns:a16="http://schemas.microsoft.com/office/drawing/2014/main" id="{85121231-9973-4578-84AA-3A7898C8655E}"/>
              </a:ext>
            </a:extLst>
          </p:cNvPr>
          <p:cNvSpPr>
            <a:spLocks noChangeArrowheads="1"/>
          </p:cNvSpPr>
          <p:nvPr/>
        </p:nvSpPr>
        <p:spPr bwMode="auto">
          <a:xfrm>
            <a:off x="6140451" y="2269259"/>
            <a:ext cx="433388" cy="360363"/>
          </a:xfrm>
          <a:prstGeom prst="wedgeEllipseCallout">
            <a:avLst>
              <a:gd name="adj1" fmla="val 1381"/>
              <a:gd name="adj2" fmla="val 114267"/>
            </a:avLst>
          </a:prstGeom>
          <a:ln>
            <a:noFill/>
            <a:headEnd/>
            <a:tailEnd/>
          </a:ln>
        </p:spPr>
        <p:style>
          <a:lnRef idx="2">
            <a:schemeClr val="accent6"/>
          </a:lnRef>
          <a:fillRef idx="1">
            <a:schemeClr val="lt1"/>
          </a:fillRef>
          <a:effectRef idx="0">
            <a:schemeClr val="accent6"/>
          </a:effectRef>
          <a:fontRef idx="minor">
            <a:schemeClr val="dk1"/>
          </a:fontRef>
        </p:style>
        <p:txBody>
          <a:bodyPr/>
          <a:lstStyle/>
          <a:p>
            <a:pPr algn="ctr">
              <a:defRPr/>
            </a:pPr>
            <a:r>
              <a:rPr lang="ar-SA" b="1" dirty="0"/>
              <a:t>8</a:t>
            </a:r>
            <a:endParaRPr lang="en-US" b="1" dirty="0"/>
          </a:p>
        </p:txBody>
      </p:sp>
      <p:graphicFrame>
        <p:nvGraphicFramePr>
          <p:cNvPr id="13" name="جدول 20">
            <a:extLst>
              <a:ext uri="{FF2B5EF4-FFF2-40B4-BE49-F238E27FC236}">
                <a16:creationId xmlns="" xmlns:a16="http://schemas.microsoft.com/office/drawing/2014/main" id="{1842337D-A371-401A-B5D3-CFB0DF2909B4}"/>
              </a:ext>
            </a:extLst>
          </p:cNvPr>
          <p:cNvGraphicFramePr>
            <a:graphicFrameLocks noGrp="1"/>
          </p:cNvGraphicFramePr>
          <p:nvPr>
            <p:extLst>
              <p:ext uri="{D42A27DB-BD31-4B8C-83A1-F6EECF244321}">
                <p14:modId xmlns:p14="http://schemas.microsoft.com/office/powerpoint/2010/main" val="1140604397"/>
              </p:ext>
            </p:extLst>
          </p:nvPr>
        </p:nvGraphicFramePr>
        <p:xfrm>
          <a:off x="6069016" y="2845520"/>
          <a:ext cx="657225" cy="1822415"/>
        </p:xfrm>
        <a:graphic>
          <a:graphicData uri="http://schemas.openxmlformats.org/drawingml/2006/table">
            <a:tbl>
              <a:tblPr rtl="1" firstRow="1" bandRow="1">
                <a:tableStyleId>{5C22544A-7EE6-4342-B048-85BDC9FD1C3A}</a:tableStyleId>
              </a:tblPr>
              <a:tblGrid>
                <a:gridCol w="657225">
                  <a:extLst>
                    <a:ext uri="{9D8B030D-6E8A-4147-A177-3AD203B41FA5}">
                      <a16:colId xmlns="" xmlns:a16="http://schemas.microsoft.com/office/drawing/2014/main" val="20000"/>
                    </a:ext>
                  </a:extLst>
                </a:gridCol>
              </a:tblGrid>
              <a:tr h="725100">
                <a:tc>
                  <a:txBody>
                    <a:bodyPr/>
                    <a:lstStyle/>
                    <a:p>
                      <a:pPr marL="0" marR="0" lvl="0" indent="0" algn="ctr" defTabSz="914400" rtl="1" eaLnBrk="1" fontAlgn="auto" latinLnBrk="0" hangingPunct="1">
                        <a:lnSpc>
                          <a:spcPct val="100000"/>
                        </a:lnSpc>
                        <a:spcBef>
                          <a:spcPts val="0"/>
                        </a:spcBef>
                        <a:spcAft>
                          <a:spcPts val="0"/>
                        </a:spcAft>
                        <a:buClrTx/>
                        <a:buSzTx/>
                        <a:buFontTx/>
                        <a:buNone/>
                        <a:tabLst/>
                        <a:defRPr/>
                      </a:pPr>
                      <a:r>
                        <a:rPr kumimoji="0" lang="ar-SA" sz="1500" b="1" i="0" u="none" strike="noStrike" cap="none" normalizeH="0" baseline="0" dirty="0">
                          <a:ln>
                            <a:noFill/>
                          </a:ln>
                          <a:solidFill>
                            <a:schemeClr val="tx1"/>
                          </a:solidFill>
                          <a:effectLst/>
                          <a:latin typeface="Traditional Arabic" pitchFamily="18" charset="-78"/>
                          <a:cs typeface="Traditional Arabic" pitchFamily="18" charset="-78"/>
                        </a:rPr>
                        <a:t>فئة الحفظ</a:t>
                      </a:r>
                      <a:endParaRPr kumimoji="0" lang="en-US" sz="1500" b="1" i="0" u="none" strike="noStrike" cap="none" normalizeH="0" baseline="0" dirty="0">
                        <a:ln>
                          <a:noFill/>
                        </a:ln>
                        <a:solidFill>
                          <a:schemeClr val="tx1"/>
                        </a:solidFill>
                        <a:effectLst/>
                        <a:latin typeface="Traditional Arabic" pitchFamily="18" charset="-78"/>
                        <a:cs typeface="Traditional Arabic" pitchFamily="18" charset="-78"/>
                      </a:endParaRPr>
                    </a:p>
                  </a:txBody>
                  <a:tcPr marL="91339" marR="91339" marT="45723" marB="4572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50000"/>
                        <a:lumOff val="50000"/>
                      </a:schemeClr>
                    </a:solidFill>
                  </a:tcPr>
                </a:tc>
                <a:extLst>
                  <a:ext uri="{0D108BD9-81ED-4DB2-BD59-A6C34878D82A}">
                    <a16:rowId xmlns="" xmlns:a16="http://schemas.microsoft.com/office/drawing/2014/main" val="10000"/>
                  </a:ext>
                </a:extLst>
              </a:tr>
              <a:tr h="335303">
                <a:tc>
                  <a:txBody>
                    <a:bodyPr/>
                    <a:lstStyle/>
                    <a:p>
                      <a:pPr algn="ctr" rtl="1"/>
                      <a:r>
                        <a:rPr lang="ar-SA" sz="1600" b="1" dirty="0">
                          <a:latin typeface="Traditional Arabic" pitchFamily="18" charset="-78"/>
                          <a:cs typeface="Traditional Arabic" pitchFamily="18" charset="-78"/>
                        </a:rPr>
                        <a:t>مؤقت</a:t>
                      </a:r>
                      <a:endParaRPr lang="ar-SA" sz="1600" dirty="0"/>
                    </a:p>
                  </a:txBody>
                  <a:tcPr marL="91339" marR="91339" marT="45723" marB="4572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 xmlns:a16="http://schemas.microsoft.com/office/drawing/2014/main" val="10001"/>
                  </a:ext>
                </a:extLst>
              </a:tr>
              <a:tr h="375925">
                <a:tc>
                  <a:txBody>
                    <a:bodyPr/>
                    <a:lstStyle/>
                    <a:p>
                      <a:pPr rtl="1"/>
                      <a:endParaRPr lang="ar-SA" sz="1900"/>
                    </a:p>
                  </a:txBody>
                  <a:tcPr marL="91339" marR="91339" marT="45723" marB="4572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 xmlns:a16="http://schemas.microsoft.com/office/drawing/2014/main" val="10002"/>
                  </a:ext>
                </a:extLst>
              </a:tr>
              <a:tr h="375925">
                <a:tc>
                  <a:txBody>
                    <a:bodyPr/>
                    <a:lstStyle/>
                    <a:p>
                      <a:pPr rtl="1"/>
                      <a:endParaRPr lang="ar-SA" sz="1900" dirty="0"/>
                    </a:p>
                  </a:txBody>
                  <a:tcPr marL="91339" marR="91339" marT="45723" marB="4572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 xmlns:a16="http://schemas.microsoft.com/office/drawing/2014/main" val="10003"/>
                  </a:ext>
                </a:extLst>
              </a:tr>
            </a:tbl>
          </a:graphicData>
        </a:graphic>
      </p:graphicFrame>
      <p:graphicFrame>
        <p:nvGraphicFramePr>
          <p:cNvPr id="14" name="جدول 21">
            <a:extLst>
              <a:ext uri="{FF2B5EF4-FFF2-40B4-BE49-F238E27FC236}">
                <a16:creationId xmlns="" xmlns:a16="http://schemas.microsoft.com/office/drawing/2014/main" id="{F54AD82D-87F5-46EA-9086-0767A9CB8059}"/>
              </a:ext>
            </a:extLst>
          </p:cNvPr>
          <p:cNvGraphicFramePr>
            <a:graphicFrameLocks noGrp="1"/>
          </p:cNvGraphicFramePr>
          <p:nvPr>
            <p:extLst>
              <p:ext uri="{D42A27DB-BD31-4B8C-83A1-F6EECF244321}">
                <p14:modId xmlns:p14="http://schemas.microsoft.com/office/powerpoint/2010/main" val="3862302546"/>
              </p:ext>
            </p:extLst>
          </p:nvPr>
        </p:nvGraphicFramePr>
        <p:xfrm>
          <a:off x="7581898" y="1465983"/>
          <a:ext cx="2071690" cy="639293"/>
        </p:xfrm>
        <a:graphic>
          <a:graphicData uri="http://schemas.openxmlformats.org/drawingml/2006/table">
            <a:tbl>
              <a:tblPr rtl="1" firstRow="1" bandRow="1">
                <a:tableStyleId>{5C22544A-7EE6-4342-B048-85BDC9FD1C3A}</a:tableStyleId>
              </a:tblPr>
              <a:tblGrid>
                <a:gridCol w="1456035">
                  <a:extLst>
                    <a:ext uri="{9D8B030D-6E8A-4147-A177-3AD203B41FA5}">
                      <a16:colId xmlns="" xmlns:a16="http://schemas.microsoft.com/office/drawing/2014/main" val="20000"/>
                    </a:ext>
                  </a:extLst>
                </a:gridCol>
                <a:gridCol w="615655">
                  <a:extLst>
                    <a:ext uri="{9D8B030D-6E8A-4147-A177-3AD203B41FA5}">
                      <a16:colId xmlns="" xmlns:a16="http://schemas.microsoft.com/office/drawing/2014/main" val="20001"/>
                    </a:ext>
                  </a:extLst>
                </a:gridCol>
              </a:tblGrid>
              <a:tr h="320040">
                <a:tc>
                  <a:txBody>
                    <a:bodyPr/>
                    <a:lstStyle/>
                    <a:p>
                      <a:pPr marL="0" marR="0" lvl="0" indent="0" algn="ctr" defTabSz="914400" rtl="1" eaLnBrk="1" fontAlgn="auto" latinLnBrk="0" hangingPunct="1">
                        <a:lnSpc>
                          <a:spcPct val="100000"/>
                        </a:lnSpc>
                        <a:spcBef>
                          <a:spcPts val="0"/>
                        </a:spcBef>
                        <a:spcAft>
                          <a:spcPts val="0"/>
                        </a:spcAft>
                        <a:buClrTx/>
                        <a:buSzTx/>
                        <a:buFontTx/>
                        <a:buNone/>
                        <a:tabLst/>
                        <a:defRPr/>
                      </a:pPr>
                      <a:r>
                        <a:rPr kumimoji="0" lang="ar-SA" sz="1500" b="0" i="0" u="none" strike="noStrike" cap="none" normalizeH="0" baseline="0" dirty="0">
                          <a:ln>
                            <a:noFill/>
                          </a:ln>
                          <a:solidFill>
                            <a:schemeClr val="tx1"/>
                          </a:solidFill>
                          <a:effectLst/>
                          <a:latin typeface="Arial" pitchFamily="34" charset="0"/>
                          <a:cs typeface="Traditional Arabic" pitchFamily="18" charset="-78"/>
                        </a:rPr>
                        <a:t>اسم الجهاز الحكومي</a:t>
                      </a:r>
                      <a:endParaRPr kumimoji="0" lang="en-US" sz="1500" b="0" i="0" u="none" strike="noStrike" cap="none" normalizeH="0" baseline="0" dirty="0">
                        <a:ln>
                          <a:noFill/>
                        </a:ln>
                        <a:solidFill>
                          <a:schemeClr val="tx1"/>
                        </a:solidFill>
                        <a:effectLst/>
                        <a:latin typeface="Arial" pitchFamily="34" charset="0"/>
                        <a:cs typeface="Traditional Arabic" pitchFamily="18" charset="-78"/>
                      </a:endParaRPr>
                    </a:p>
                  </a:txBody>
                  <a:tcPr marL="91439" marR="91439">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rtl="1"/>
                      <a:r>
                        <a:rPr kumimoji="0" lang="ar-SA" sz="1500" b="0" i="0" u="none" strike="noStrike" cap="none" normalizeH="0" baseline="0" dirty="0">
                          <a:ln>
                            <a:noFill/>
                          </a:ln>
                          <a:solidFill>
                            <a:schemeClr val="tx1"/>
                          </a:solidFill>
                          <a:effectLst/>
                          <a:latin typeface="Arial" pitchFamily="34" charset="0"/>
                          <a:cs typeface="Traditional Arabic" pitchFamily="18" charset="-78"/>
                        </a:rPr>
                        <a:t>رمزه</a:t>
                      </a:r>
                      <a:endParaRPr lang="ar-SA" sz="1500" b="0" dirty="0"/>
                    </a:p>
                  </a:txBody>
                  <a:tcPr marL="91439" marR="91439">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 xmlns:a16="http://schemas.microsoft.com/office/drawing/2014/main" val="10000"/>
                  </a:ext>
                </a:extLst>
              </a:tr>
              <a:tr h="319253">
                <a:tc>
                  <a:txBody>
                    <a:bodyPr/>
                    <a:lstStyle/>
                    <a:p>
                      <a:pPr rtl="1"/>
                      <a:endParaRPr lang="ar-SA" sz="1300" b="0" dirty="0"/>
                    </a:p>
                  </a:txBody>
                  <a:tcPr marL="91439" marR="91439">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rtl="1"/>
                      <a:endParaRPr lang="ar-SA" sz="1300" b="0" dirty="0"/>
                    </a:p>
                  </a:txBody>
                  <a:tcPr marL="91439" marR="91439">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 xmlns:a16="http://schemas.microsoft.com/office/drawing/2014/main" val="10001"/>
                  </a:ext>
                </a:extLst>
              </a:tr>
            </a:tbl>
          </a:graphicData>
        </a:graphic>
      </p:graphicFrame>
      <p:graphicFrame>
        <p:nvGraphicFramePr>
          <p:cNvPr id="15" name="جدول 22">
            <a:extLst>
              <a:ext uri="{FF2B5EF4-FFF2-40B4-BE49-F238E27FC236}">
                <a16:creationId xmlns="" xmlns:a16="http://schemas.microsoft.com/office/drawing/2014/main" id="{6239FAF3-C125-43F5-AD23-8958475B18FF}"/>
              </a:ext>
            </a:extLst>
          </p:cNvPr>
          <p:cNvGraphicFramePr>
            <a:graphicFrameLocks noGrp="1"/>
          </p:cNvGraphicFramePr>
          <p:nvPr>
            <p:extLst>
              <p:ext uri="{D42A27DB-BD31-4B8C-83A1-F6EECF244321}">
                <p14:modId xmlns:p14="http://schemas.microsoft.com/office/powerpoint/2010/main" val="3070433980"/>
              </p:ext>
            </p:extLst>
          </p:nvPr>
        </p:nvGraphicFramePr>
        <p:xfrm>
          <a:off x="2397123" y="1465983"/>
          <a:ext cx="2071690" cy="639293"/>
        </p:xfrm>
        <a:graphic>
          <a:graphicData uri="http://schemas.openxmlformats.org/drawingml/2006/table">
            <a:tbl>
              <a:tblPr rtl="1" firstRow="1" bandRow="1">
                <a:tableStyleId>{5C22544A-7EE6-4342-B048-85BDC9FD1C3A}</a:tableStyleId>
              </a:tblPr>
              <a:tblGrid>
                <a:gridCol w="1456035">
                  <a:extLst>
                    <a:ext uri="{9D8B030D-6E8A-4147-A177-3AD203B41FA5}">
                      <a16:colId xmlns="" xmlns:a16="http://schemas.microsoft.com/office/drawing/2014/main" val="20000"/>
                    </a:ext>
                  </a:extLst>
                </a:gridCol>
                <a:gridCol w="615655">
                  <a:extLst>
                    <a:ext uri="{9D8B030D-6E8A-4147-A177-3AD203B41FA5}">
                      <a16:colId xmlns="" xmlns:a16="http://schemas.microsoft.com/office/drawing/2014/main" val="20001"/>
                    </a:ext>
                  </a:extLst>
                </a:gridCol>
              </a:tblGrid>
              <a:tr h="320040">
                <a:tc>
                  <a:txBody>
                    <a:bodyPr/>
                    <a:lstStyle/>
                    <a:p>
                      <a:pPr marL="0" marR="0" lvl="0" indent="0" algn="ctr" defTabSz="914400" rtl="1" eaLnBrk="1" fontAlgn="auto" latinLnBrk="0" hangingPunct="1">
                        <a:lnSpc>
                          <a:spcPct val="100000"/>
                        </a:lnSpc>
                        <a:spcBef>
                          <a:spcPts val="0"/>
                        </a:spcBef>
                        <a:spcAft>
                          <a:spcPts val="0"/>
                        </a:spcAft>
                        <a:buClrTx/>
                        <a:buSzTx/>
                        <a:buFontTx/>
                        <a:buNone/>
                        <a:tabLst/>
                        <a:defRPr/>
                      </a:pPr>
                      <a:r>
                        <a:rPr kumimoji="0" lang="ar-SA" sz="1500" b="0" i="0" u="none" strike="noStrike" cap="none" normalizeH="0" baseline="0" dirty="0">
                          <a:ln>
                            <a:noFill/>
                          </a:ln>
                          <a:solidFill>
                            <a:schemeClr val="tx1"/>
                          </a:solidFill>
                          <a:effectLst/>
                          <a:latin typeface="Arial" pitchFamily="34" charset="0"/>
                          <a:cs typeface="Traditional Arabic" pitchFamily="18" charset="-78"/>
                        </a:rPr>
                        <a:t>الوحدة الإدارية المختصة</a:t>
                      </a:r>
                      <a:endParaRPr kumimoji="0" lang="en-US" sz="1500" b="0" i="0" u="none" strike="noStrike" cap="none" normalizeH="0" baseline="0" dirty="0">
                        <a:ln>
                          <a:noFill/>
                        </a:ln>
                        <a:solidFill>
                          <a:schemeClr val="tx1"/>
                        </a:solidFill>
                        <a:effectLst/>
                        <a:latin typeface="Arial" pitchFamily="34" charset="0"/>
                        <a:cs typeface="Traditional Arabic" pitchFamily="18" charset="-78"/>
                      </a:endParaRPr>
                    </a:p>
                  </a:txBody>
                  <a:tcPr marL="91439" marR="91439">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rtl="1"/>
                      <a:r>
                        <a:rPr kumimoji="0" lang="ar-SA" sz="1500" b="0" i="0" u="none" strike="noStrike" cap="none" normalizeH="0" baseline="0" dirty="0">
                          <a:ln>
                            <a:noFill/>
                          </a:ln>
                          <a:solidFill>
                            <a:schemeClr val="tx1"/>
                          </a:solidFill>
                          <a:effectLst/>
                          <a:latin typeface="Arial" pitchFamily="34" charset="0"/>
                          <a:cs typeface="Traditional Arabic" pitchFamily="18" charset="-78"/>
                        </a:rPr>
                        <a:t>رمزها</a:t>
                      </a:r>
                      <a:endParaRPr lang="ar-SA" sz="1500" b="0" dirty="0"/>
                    </a:p>
                  </a:txBody>
                  <a:tcPr marL="91439" marR="91439">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 xmlns:a16="http://schemas.microsoft.com/office/drawing/2014/main" val="10000"/>
                  </a:ext>
                </a:extLst>
              </a:tr>
              <a:tr h="319253">
                <a:tc>
                  <a:txBody>
                    <a:bodyPr/>
                    <a:lstStyle/>
                    <a:p>
                      <a:pPr rtl="1"/>
                      <a:endParaRPr lang="ar-SA" sz="1300" b="0" dirty="0"/>
                    </a:p>
                  </a:txBody>
                  <a:tcPr marL="91439" marR="91439">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rtl="1"/>
                      <a:endParaRPr lang="ar-SA" sz="1300" b="0" dirty="0"/>
                    </a:p>
                  </a:txBody>
                  <a:tcPr marL="91439" marR="91439">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 xmlns:a16="http://schemas.microsoft.com/office/drawing/2014/main" val="10001"/>
                  </a:ext>
                </a:extLst>
              </a:tr>
            </a:tbl>
          </a:graphicData>
        </a:graphic>
      </p:graphicFrame>
      <p:graphicFrame>
        <p:nvGraphicFramePr>
          <p:cNvPr id="16" name="جدول 23">
            <a:extLst>
              <a:ext uri="{FF2B5EF4-FFF2-40B4-BE49-F238E27FC236}">
                <a16:creationId xmlns="" xmlns:a16="http://schemas.microsoft.com/office/drawing/2014/main" id="{4E181D41-4E30-4D4C-8E5A-C7B8272B4F68}"/>
              </a:ext>
            </a:extLst>
          </p:cNvPr>
          <p:cNvGraphicFramePr>
            <a:graphicFrameLocks noGrp="1"/>
          </p:cNvGraphicFramePr>
          <p:nvPr>
            <p:extLst>
              <p:ext uri="{D42A27DB-BD31-4B8C-83A1-F6EECF244321}">
                <p14:modId xmlns:p14="http://schemas.microsoft.com/office/powerpoint/2010/main" val="2475925302"/>
              </p:ext>
            </p:extLst>
          </p:nvPr>
        </p:nvGraphicFramePr>
        <p:xfrm>
          <a:off x="4989514" y="1465983"/>
          <a:ext cx="2071688" cy="639293"/>
        </p:xfrm>
        <a:graphic>
          <a:graphicData uri="http://schemas.openxmlformats.org/drawingml/2006/table">
            <a:tbl>
              <a:tblPr rtl="1" firstRow="1" bandRow="1">
                <a:tableStyleId>{5C22544A-7EE6-4342-B048-85BDC9FD1C3A}</a:tableStyleId>
              </a:tblPr>
              <a:tblGrid>
                <a:gridCol w="1456033">
                  <a:extLst>
                    <a:ext uri="{9D8B030D-6E8A-4147-A177-3AD203B41FA5}">
                      <a16:colId xmlns="" xmlns:a16="http://schemas.microsoft.com/office/drawing/2014/main" val="20000"/>
                    </a:ext>
                  </a:extLst>
                </a:gridCol>
                <a:gridCol w="615655">
                  <a:extLst>
                    <a:ext uri="{9D8B030D-6E8A-4147-A177-3AD203B41FA5}">
                      <a16:colId xmlns="" xmlns:a16="http://schemas.microsoft.com/office/drawing/2014/main" val="20001"/>
                    </a:ext>
                  </a:extLst>
                </a:gridCol>
              </a:tblGrid>
              <a:tr h="320040">
                <a:tc>
                  <a:txBody>
                    <a:bodyPr/>
                    <a:lstStyle/>
                    <a:p>
                      <a:pPr marL="0" marR="0" lvl="0" indent="0" algn="ctr" defTabSz="914400" rtl="1" eaLnBrk="1" fontAlgn="auto" latinLnBrk="0" hangingPunct="1">
                        <a:lnSpc>
                          <a:spcPct val="100000"/>
                        </a:lnSpc>
                        <a:spcBef>
                          <a:spcPts val="0"/>
                        </a:spcBef>
                        <a:spcAft>
                          <a:spcPts val="0"/>
                        </a:spcAft>
                        <a:buClrTx/>
                        <a:buSzTx/>
                        <a:buFontTx/>
                        <a:buNone/>
                        <a:tabLst/>
                        <a:defRPr/>
                      </a:pPr>
                      <a:r>
                        <a:rPr kumimoji="0" lang="ar-SA" sz="1500" b="0" i="0" u="none" strike="noStrike" cap="none" normalizeH="0" baseline="0" dirty="0">
                          <a:ln>
                            <a:noFill/>
                          </a:ln>
                          <a:solidFill>
                            <a:schemeClr val="tx1"/>
                          </a:solidFill>
                          <a:effectLst/>
                          <a:latin typeface="Arial" pitchFamily="34" charset="0"/>
                          <a:cs typeface="Traditional Arabic" pitchFamily="18" charset="-78"/>
                        </a:rPr>
                        <a:t>النشاط الإداري</a:t>
                      </a:r>
                      <a:endParaRPr kumimoji="0" lang="en-US" sz="1500" b="0" i="0" u="none" strike="noStrike" cap="none" normalizeH="0" baseline="0" dirty="0">
                        <a:ln>
                          <a:noFill/>
                        </a:ln>
                        <a:solidFill>
                          <a:schemeClr val="tx1"/>
                        </a:solidFill>
                        <a:effectLst/>
                        <a:latin typeface="Arial" pitchFamily="34" charset="0"/>
                        <a:cs typeface="Traditional Arabic" pitchFamily="18" charset="-78"/>
                      </a:endParaRPr>
                    </a:p>
                  </a:txBody>
                  <a:tcPr marL="91439" marR="91439">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rtl="1"/>
                      <a:r>
                        <a:rPr kumimoji="0" lang="ar-SA" sz="1500" b="0" i="0" u="none" strike="noStrike" cap="none" normalizeH="0" baseline="0" dirty="0">
                          <a:ln>
                            <a:noFill/>
                          </a:ln>
                          <a:solidFill>
                            <a:schemeClr val="tx1"/>
                          </a:solidFill>
                          <a:effectLst/>
                          <a:latin typeface="Arial" pitchFamily="34" charset="0"/>
                          <a:cs typeface="Traditional Arabic" pitchFamily="18" charset="-78"/>
                        </a:rPr>
                        <a:t>رمزه</a:t>
                      </a:r>
                      <a:endParaRPr lang="ar-SA" sz="1500" b="0" dirty="0"/>
                    </a:p>
                  </a:txBody>
                  <a:tcPr marL="91439" marR="91439">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 xmlns:a16="http://schemas.microsoft.com/office/drawing/2014/main" val="10000"/>
                  </a:ext>
                </a:extLst>
              </a:tr>
              <a:tr h="319253">
                <a:tc>
                  <a:txBody>
                    <a:bodyPr/>
                    <a:lstStyle/>
                    <a:p>
                      <a:pPr rtl="1"/>
                      <a:endParaRPr lang="ar-SA" sz="1300" b="0" dirty="0"/>
                    </a:p>
                  </a:txBody>
                  <a:tcPr marL="91439" marR="91439">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rtl="1"/>
                      <a:endParaRPr lang="ar-SA" sz="1300" b="0" dirty="0"/>
                    </a:p>
                  </a:txBody>
                  <a:tcPr marL="91439" marR="91439">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 xmlns:a16="http://schemas.microsoft.com/office/drawing/2014/main" val="10001"/>
                  </a:ext>
                </a:extLst>
              </a:tr>
            </a:tbl>
          </a:graphicData>
        </a:graphic>
      </p:graphicFrame>
      <p:graphicFrame>
        <p:nvGraphicFramePr>
          <p:cNvPr id="17" name="جدول 24">
            <a:extLst>
              <a:ext uri="{FF2B5EF4-FFF2-40B4-BE49-F238E27FC236}">
                <a16:creationId xmlns="" xmlns:a16="http://schemas.microsoft.com/office/drawing/2014/main" id="{B2739990-8937-4F5B-965D-06DD06657164}"/>
              </a:ext>
            </a:extLst>
          </p:cNvPr>
          <p:cNvGraphicFramePr>
            <a:graphicFrameLocks noGrp="1"/>
          </p:cNvGraphicFramePr>
          <p:nvPr>
            <p:extLst>
              <p:ext uri="{D42A27DB-BD31-4B8C-83A1-F6EECF244321}">
                <p14:modId xmlns:p14="http://schemas.microsoft.com/office/powerpoint/2010/main" val="69691903"/>
              </p:ext>
            </p:extLst>
          </p:nvPr>
        </p:nvGraphicFramePr>
        <p:xfrm>
          <a:off x="8518528" y="2834409"/>
          <a:ext cx="823913" cy="1868117"/>
        </p:xfrm>
        <a:graphic>
          <a:graphicData uri="http://schemas.openxmlformats.org/drawingml/2006/table">
            <a:tbl>
              <a:tblPr rtl="1" firstRow="1" bandRow="1">
                <a:tableStyleId>{5C22544A-7EE6-4342-B048-85BDC9FD1C3A}</a:tableStyleId>
              </a:tblPr>
              <a:tblGrid>
                <a:gridCol w="823913">
                  <a:extLst>
                    <a:ext uri="{9D8B030D-6E8A-4147-A177-3AD203B41FA5}">
                      <a16:colId xmlns="" xmlns:a16="http://schemas.microsoft.com/office/drawing/2014/main" val="20000"/>
                    </a:ext>
                  </a:extLst>
                </a:gridCol>
              </a:tblGrid>
              <a:tr h="725099">
                <a:tc>
                  <a:txBody>
                    <a:bodyPr/>
                    <a:lstStyle/>
                    <a:p>
                      <a:pPr marL="0" marR="0" lvl="0" indent="0" algn="ctr" defTabSz="914400" rtl="1" eaLnBrk="1" fontAlgn="auto" latinLnBrk="0" hangingPunct="1">
                        <a:lnSpc>
                          <a:spcPct val="100000"/>
                        </a:lnSpc>
                        <a:spcBef>
                          <a:spcPts val="0"/>
                        </a:spcBef>
                        <a:spcAft>
                          <a:spcPts val="0"/>
                        </a:spcAft>
                        <a:buClrTx/>
                        <a:buSzTx/>
                        <a:buFontTx/>
                        <a:buNone/>
                        <a:tabLst/>
                        <a:defRPr/>
                      </a:pPr>
                      <a:r>
                        <a:rPr kumimoji="0" lang="ar-SA" sz="1500" b="0" i="0" u="none" strike="noStrike" cap="none" normalizeH="0" baseline="0" dirty="0">
                          <a:ln>
                            <a:noFill/>
                          </a:ln>
                          <a:solidFill>
                            <a:schemeClr val="tx1"/>
                          </a:solidFill>
                          <a:effectLst/>
                          <a:latin typeface="Traditional Arabic" pitchFamily="18" charset="-78"/>
                          <a:cs typeface="Traditional Arabic" pitchFamily="18" charset="-78"/>
                        </a:rPr>
                        <a:t>اسم الوثيقة</a:t>
                      </a:r>
                      <a:endParaRPr kumimoji="0" lang="en-US" sz="1500" b="0" i="0" u="none" strike="noStrike" cap="none" normalizeH="0" baseline="0" dirty="0">
                        <a:ln>
                          <a:noFill/>
                        </a:ln>
                        <a:solidFill>
                          <a:schemeClr val="tx1"/>
                        </a:solidFill>
                        <a:effectLst/>
                        <a:latin typeface="Traditional Arabic" pitchFamily="18" charset="-78"/>
                        <a:cs typeface="Traditional Arabic" pitchFamily="18" charset="-78"/>
                      </a:endParaRPr>
                    </a:p>
                  </a:txBody>
                  <a:tcPr marL="91355" marR="91355" marT="45723" marB="4572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 xmlns:a16="http://schemas.microsoft.com/office/drawing/2014/main" val="10000"/>
                  </a:ext>
                </a:extLst>
              </a:tr>
              <a:tr h="375925">
                <a:tc>
                  <a:txBody>
                    <a:bodyPr/>
                    <a:lstStyle/>
                    <a:p>
                      <a:pPr rtl="1"/>
                      <a:endParaRPr lang="ar-SA" sz="1900" b="0"/>
                    </a:p>
                  </a:txBody>
                  <a:tcPr marL="91355" marR="91355" marT="45723" marB="4572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 xmlns:a16="http://schemas.microsoft.com/office/drawing/2014/main" val="10001"/>
                  </a:ext>
                </a:extLst>
              </a:tr>
              <a:tr h="375925">
                <a:tc>
                  <a:txBody>
                    <a:bodyPr/>
                    <a:lstStyle/>
                    <a:p>
                      <a:pPr rtl="1"/>
                      <a:endParaRPr lang="ar-SA" sz="1900" b="0" dirty="0"/>
                    </a:p>
                  </a:txBody>
                  <a:tcPr marL="91355" marR="91355" marT="45723" marB="4572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 xmlns:a16="http://schemas.microsoft.com/office/drawing/2014/main" val="10002"/>
                  </a:ext>
                </a:extLst>
              </a:tr>
              <a:tr h="375925">
                <a:tc>
                  <a:txBody>
                    <a:bodyPr/>
                    <a:lstStyle/>
                    <a:p>
                      <a:pPr rtl="1"/>
                      <a:endParaRPr lang="ar-SA" sz="1900" b="0" dirty="0"/>
                    </a:p>
                  </a:txBody>
                  <a:tcPr marL="91355" marR="91355" marT="45723" marB="4572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 xmlns:a16="http://schemas.microsoft.com/office/drawing/2014/main" val="10003"/>
                  </a:ext>
                </a:extLst>
              </a:tr>
            </a:tbl>
          </a:graphicData>
        </a:graphic>
      </p:graphicFrame>
      <p:graphicFrame>
        <p:nvGraphicFramePr>
          <p:cNvPr id="18" name="جدول 25">
            <a:extLst>
              <a:ext uri="{FF2B5EF4-FFF2-40B4-BE49-F238E27FC236}">
                <a16:creationId xmlns="" xmlns:a16="http://schemas.microsoft.com/office/drawing/2014/main" id="{09F9E946-DA66-4902-9B4B-7D834112D78E}"/>
              </a:ext>
            </a:extLst>
          </p:cNvPr>
          <p:cNvGraphicFramePr>
            <a:graphicFrameLocks noGrp="1"/>
          </p:cNvGraphicFramePr>
          <p:nvPr>
            <p:extLst>
              <p:ext uri="{D42A27DB-BD31-4B8C-83A1-F6EECF244321}">
                <p14:modId xmlns:p14="http://schemas.microsoft.com/office/powerpoint/2010/main" val="2574784672"/>
              </p:ext>
            </p:extLst>
          </p:nvPr>
        </p:nvGraphicFramePr>
        <p:xfrm>
          <a:off x="7439026" y="2834407"/>
          <a:ext cx="1054100" cy="1867897"/>
        </p:xfrm>
        <a:graphic>
          <a:graphicData uri="http://schemas.openxmlformats.org/drawingml/2006/table">
            <a:tbl>
              <a:tblPr rtl="1" firstRow="1" bandRow="1">
                <a:tableStyleId>{5C22544A-7EE6-4342-B048-85BDC9FD1C3A}</a:tableStyleId>
              </a:tblPr>
              <a:tblGrid>
                <a:gridCol w="1054100">
                  <a:extLst>
                    <a:ext uri="{9D8B030D-6E8A-4147-A177-3AD203B41FA5}">
                      <a16:colId xmlns="" xmlns:a16="http://schemas.microsoft.com/office/drawing/2014/main" val="20000"/>
                    </a:ext>
                  </a:extLst>
                </a:gridCol>
              </a:tblGrid>
              <a:tr h="724939">
                <a:tc>
                  <a:txBody>
                    <a:bodyPr/>
                    <a:lstStyle/>
                    <a:p>
                      <a:pPr marL="0" marR="0" lvl="0" indent="0" algn="ctr" defTabSz="914400" rtl="1" eaLnBrk="1" fontAlgn="auto" latinLnBrk="0" hangingPunct="1">
                        <a:lnSpc>
                          <a:spcPct val="100000"/>
                        </a:lnSpc>
                        <a:spcBef>
                          <a:spcPts val="0"/>
                        </a:spcBef>
                        <a:spcAft>
                          <a:spcPts val="0"/>
                        </a:spcAft>
                        <a:buClrTx/>
                        <a:buSzTx/>
                        <a:buFontTx/>
                        <a:buNone/>
                        <a:tabLst/>
                        <a:defRPr/>
                      </a:pPr>
                      <a:r>
                        <a:rPr kumimoji="0" lang="ar-SA" sz="1500" b="0" i="0" u="none" strike="noStrike" cap="none" normalizeH="0" baseline="0" dirty="0">
                          <a:ln>
                            <a:noFill/>
                          </a:ln>
                          <a:solidFill>
                            <a:schemeClr val="tx1"/>
                          </a:solidFill>
                          <a:effectLst/>
                          <a:latin typeface="Traditional Arabic" pitchFamily="18" charset="-78"/>
                          <a:cs typeface="Traditional Arabic" pitchFamily="18" charset="-78"/>
                        </a:rPr>
                        <a:t>وصف الوثيقة والغرض منها</a:t>
                      </a:r>
                      <a:endParaRPr kumimoji="0" lang="en-US" sz="1500" b="0" i="0" u="none" strike="noStrike" cap="none" normalizeH="0" baseline="0" dirty="0">
                        <a:ln>
                          <a:noFill/>
                        </a:ln>
                        <a:solidFill>
                          <a:schemeClr val="tx1"/>
                        </a:solidFill>
                        <a:effectLst/>
                        <a:latin typeface="Traditional Arabic" pitchFamily="18" charset="-78"/>
                        <a:cs typeface="Traditional Arabic" pitchFamily="18" charset="-78"/>
                      </a:endParaRPr>
                    </a:p>
                  </a:txBody>
                  <a:tcPr marL="91379" marR="91379" marT="45713" marB="4571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 xmlns:a16="http://schemas.microsoft.com/office/drawing/2014/main" val="10000"/>
                  </a:ext>
                </a:extLst>
              </a:tr>
              <a:tr h="375907">
                <a:tc>
                  <a:txBody>
                    <a:bodyPr/>
                    <a:lstStyle/>
                    <a:p>
                      <a:pPr rtl="1"/>
                      <a:endParaRPr lang="ar-SA" sz="1900" b="0"/>
                    </a:p>
                  </a:txBody>
                  <a:tcPr marL="91379" marR="91379" marT="45713" marB="4571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 xmlns:a16="http://schemas.microsoft.com/office/drawing/2014/main" val="10001"/>
                  </a:ext>
                </a:extLst>
              </a:tr>
              <a:tr h="375907">
                <a:tc>
                  <a:txBody>
                    <a:bodyPr/>
                    <a:lstStyle/>
                    <a:p>
                      <a:pPr rtl="1"/>
                      <a:endParaRPr lang="ar-SA" sz="1900" b="0"/>
                    </a:p>
                  </a:txBody>
                  <a:tcPr marL="91379" marR="91379" marT="45713" marB="4571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 xmlns:a16="http://schemas.microsoft.com/office/drawing/2014/main" val="10002"/>
                  </a:ext>
                </a:extLst>
              </a:tr>
              <a:tr h="375907">
                <a:tc>
                  <a:txBody>
                    <a:bodyPr/>
                    <a:lstStyle/>
                    <a:p>
                      <a:pPr rtl="1"/>
                      <a:endParaRPr lang="ar-SA" sz="1900" b="0" dirty="0"/>
                    </a:p>
                  </a:txBody>
                  <a:tcPr marL="91379" marR="91379" marT="45713" marB="4571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 xmlns:a16="http://schemas.microsoft.com/office/drawing/2014/main" val="10003"/>
                  </a:ext>
                </a:extLst>
              </a:tr>
            </a:tbl>
          </a:graphicData>
        </a:graphic>
      </p:graphicFrame>
      <p:graphicFrame>
        <p:nvGraphicFramePr>
          <p:cNvPr id="19" name="جدول 26">
            <a:extLst>
              <a:ext uri="{FF2B5EF4-FFF2-40B4-BE49-F238E27FC236}">
                <a16:creationId xmlns="" xmlns:a16="http://schemas.microsoft.com/office/drawing/2014/main" id="{47BA649B-CE36-4D46-8327-F93E245453D6}"/>
              </a:ext>
            </a:extLst>
          </p:cNvPr>
          <p:cNvGraphicFramePr>
            <a:graphicFrameLocks noGrp="1"/>
          </p:cNvGraphicFramePr>
          <p:nvPr>
            <p:extLst>
              <p:ext uri="{D42A27DB-BD31-4B8C-83A1-F6EECF244321}">
                <p14:modId xmlns:p14="http://schemas.microsoft.com/office/powerpoint/2010/main" val="2849169279"/>
              </p:ext>
            </p:extLst>
          </p:nvPr>
        </p:nvGraphicFramePr>
        <p:xfrm>
          <a:off x="6791326" y="2834407"/>
          <a:ext cx="615951" cy="1867897"/>
        </p:xfrm>
        <a:graphic>
          <a:graphicData uri="http://schemas.openxmlformats.org/drawingml/2006/table">
            <a:tbl>
              <a:tblPr rtl="1" firstRow="1" bandRow="1">
                <a:tableStyleId>{5C22544A-7EE6-4342-B048-85BDC9FD1C3A}</a:tableStyleId>
              </a:tblPr>
              <a:tblGrid>
                <a:gridCol w="615951">
                  <a:extLst>
                    <a:ext uri="{9D8B030D-6E8A-4147-A177-3AD203B41FA5}">
                      <a16:colId xmlns="" xmlns:a16="http://schemas.microsoft.com/office/drawing/2014/main" val="20000"/>
                    </a:ext>
                  </a:extLst>
                </a:gridCol>
              </a:tblGrid>
              <a:tr h="724939">
                <a:tc>
                  <a:txBody>
                    <a:bodyPr/>
                    <a:lstStyle/>
                    <a:p>
                      <a:pPr marL="0" marR="0" lvl="0" indent="0" algn="ctr" defTabSz="914400" rtl="1" eaLnBrk="1" fontAlgn="auto" latinLnBrk="0" hangingPunct="1">
                        <a:lnSpc>
                          <a:spcPct val="100000"/>
                        </a:lnSpc>
                        <a:spcBef>
                          <a:spcPts val="0"/>
                        </a:spcBef>
                        <a:spcAft>
                          <a:spcPts val="0"/>
                        </a:spcAft>
                        <a:buClrTx/>
                        <a:buSzTx/>
                        <a:buFontTx/>
                        <a:buNone/>
                        <a:tabLst/>
                        <a:defRPr/>
                      </a:pPr>
                      <a:r>
                        <a:rPr kumimoji="0" lang="ar-SA" sz="1500" b="0" i="0" u="none" strike="noStrike" cap="none" normalizeH="0" baseline="0" dirty="0">
                          <a:ln>
                            <a:noFill/>
                          </a:ln>
                          <a:solidFill>
                            <a:schemeClr val="tx1"/>
                          </a:solidFill>
                          <a:effectLst/>
                          <a:latin typeface="Traditional Arabic" pitchFamily="18" charset="-78"/>
                          <a:cs typeface="Traditional Arabic" pitchFamily="18" charset="-78"/>
                        </a:rPr>
                        <a:t>وعاء الوثيقة</a:t>
                      </a:r>
                      <a:endParaRPr kumimoji="0" lang="en-US" sz="1500" b="0" i="0" u="none" strike="noStrike" cap="none" normalizeH="0" baseline="0" dirty="0">
                        <a:ln>
                          <a:noFill/>
                        </a:ln>
                        <a:solidFill>
                          <a:schemeClr val="tx1"/>
                        </a:solidFill>
                        <a:effectLst/>
                        <a:latin typeface="Traditional Arabic" pitchFamily="18" charset="-78"/>
                        <a:cs typeface="Traditional Arabic" pitchFamily="18" charset="-78"/>
                      </a:endParaRPr>
                    </a:p>
                  </a:txBody>
                  <a:tcPr marL="91392" marR="91392" marT="45713" marB="4571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 xmlns:a16="http://schemas.microsoft.com/office/drawing/2014/main" val="10000"/>
                  </a:ext>
                </a:extLst>
              </a:tr>
              <a:tr h="375907">
                <a:tc>
                  <a:txBody>
                    <a:bodyPr/>
                    <a:lstStyle/>
                    <a:p>
                      <a:pPr rtl="1"/>
                      <a:endParaRPr lang="ar-SA" sz="1900" b="0"/>
                    </a:p>
                  </a:txBody>
                  <a:tcPr marL="91392" marR="91392" marT="45713" marB="4571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 xmlns:a16="http://schemas.microsoft.com/office/drawing/2014/main" val="10001"/>
                  </a:ext>
                </a:extLst>
              </a:tr>
              <a:tr h="375907">
                <a:tc>
                  <a:txBody>
                    <a:bodyPr/>
                    <a:lstStyle/>
                    <a:p>
                      <a:pPr rtl="1"/>
                      <a:endParaRPr lang="ar-SA" sz="1900" b="0"/>
                    </a:p>
                  </a:txBody>
                  <a:tcPr marL="91392" marR="91392" marT="45713" marB="4571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 xmlns:a16="http://schemas.microsoft.com/office/drawing/2014/main" val="10002"/>
                  </a:ext>
                </a:extLst>
              </a:tr>
              <a:tr h="375907">
                <a:tc>
                  <a:txBody>
                    <a:bodyPr/>
                    <a:lstStyle/>
                    <a:p>
                      <a:pPr rtl="1"/>
                      <a:endParaRPr lang="ar-SA" sz="1900" b="0" dirty="0"/>
                    </a:p>
                  </a:txBody>
                  <a:tcPr marL="91392" marR="91392" marT="45713" marB="4571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 xmlns:a16="http://schemas.microsoft.com/office/drawing/2014/main" val="10003"/>
                  </a:ext>
                </a:extLst>
              </a:tr>
            </a:tbl>
          </a:graphicData>
        </a:graphic>
      </p:graphicFrame>
      <p:graphicFrame>
        <p:nvGraphicFramePr>
          <p:cNvPr id="20" name="جدول 27">
            <a:extLst>
              <a:ext uri="{FF2B5EF4-FFF2-40B4-BE49-F238E27FC236}">
                <a16:creationId xmlns="" xmlns:a16="http://schemas.microsoft.com/office/drawing/2014/main" id="{8A4086BF-491B-487E-992B-652D66A4F048}"/>
              </a:ext>
            </a:extLst>
          </p:cNvPr>
          <p:cNvGraphicFramePr>
            <a:graphicFrameLocks noGrp="1"/>
          </p:cNvGraphicFramePr>
          <p:nvPr>
            <p:extLst>
              <p:ext uri="{D42A27DB-BD31-4B8C-83A1-F6EECF244321}">
                <p14:modId xmlns:p14="http://schemas.microsoft.com/office/powerpoint/2010/main" val="2081605505"/>
              </p:ext>
            </p:extLst>
          </p:nvPr>
        </p:nvGraphicFramePr>
        <p:xfrm>
          <a:off x="5349875" y="2834407"/>
          <a:ext cx="681039" cy="1867897"/>
        </p:xfrm>
        <a:graphic>
          <a:graphicData uri="http://schemas.openxmlformats.org/drawingml/2006/table">
            <a:tbl>
              <a:tblPr rtl="1" firstRow="1" bandRow="1">
                <a:tableStyleId>{5C22544A-7EE6-4342-B048-85BDC9FD1C3A}</a:tableStyleId>
              </a:tblPr>
              <a:tblGrid>
                <a:gridCol w="681039">
                  <a:extLst>
                    <a:ext uri="{9D8B030D-6E8A-4147-A177-3AD203B41FA5}">
                      <a16:colId xmlns="" xmlns:a16="http://schemas.microsoft.com/office/drawing/2014/main" val="20000"/>
                    </a:ext>
                  </a:extLst>
                </a:gridCol>
              </a:tblGrid>
              <a:tr h="724939">
                <a:tc>
                  <a:txBody>
                    <a:bodyPr/>
                    <a:lstStyle/>
                    <a:p>
                      <a:pPr marL="0" marR="0" lvl="0" indent="0" algn="ctr" defTabSz="914400" rtl="1" eaLnBrk="1" fontAlgn="auto" latinLnBrk="0" hangingPunct="1">
                        <a:lnSpc>
                          <a:spcPct val="100000"/>
                        </a:lnSpc>
                        <a:spcBef>
                          <a:spcPts val="0"/>
                        </a:spcBef>
                        <a:spcAft>
                          <a:spcPts val="0"/>
                        </a:spcAft>
                        <a:buClrTx/>
                        <a:buSzTx/>
                        <a:buFontTx/>
                        <a:buNone/>
                        <a:tabLst/>
                        <a:defRPr/>
                      </a:pPr>
                      <a:r>
                        <a:rPr kumimoji="0" lang="ar-SA" sz="1500" b="0" i="0" u="none" strike="noStrike" cap="none" normalizeH="0" baseline="0" dirty="0">
                          <a:ln>
                            <a:noFill/>
                          </a:ln>
                          <a:solidFill>
                            <a:schemeClr val="tx1"/>
                          </a:solidFill>
                          <a:effectLst/>
                          <a:latin typeface="Traditional Arabic" pitchFamily="18" charset="-78"/>
                          <a:cs typeface="Traditional Arabic" pitchFamily="18" charset="-78"/>
                        </a:rPr>
                        <a:t>مكان الحفظ</a:t>
                      </a:r>
                      <a:endParaRPr kumimoji="0" lang="en-US" sz="1500" b="0" i="0" u="none" strike="noStrike" cap="none" normalizeH="0" baseline="0" dirty="0">
                        <a:ln>
                          <a:noFill/>
                        </a:ln>
                        <a:solidFill>
                          <a:schemeClr val="tx1"/>
                        </a:solidFill>
                        <a:effectLst/>
                        <a:latin typeface="Traditional Arabic" pitchFamily="18" charset="-78"/>
                        <a:cs typeface="Traditional Arabic" pitchFamily="18" charset="-78"/>
                      </a:endParaRPr>
                    </a:p>
                  </a:txBody>
                  <a:tcPr marL="91475" marR="91475" marT="45713" marB="4571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 xmlns:a16="http://schemas.microsoft.com/office/drawing/2014/main" val="10000"/>
                  </a:ext>
                </a:extLst>
              </a:tr>
              <a:tr h="375907">
                <a:tc>
                  <a:txBody>
                    <a:bodyPr/>
                    <a:lstStyle/>
                    <a:p>
                      <a:pPr rtl="1"/>
                      <a:endParaRPr lang="ar-SA" sz="1900" b="0"/>
                    </a:p>
                  </a:txBody>
                  <a:tcPr marL="91475" marR="91475" marT="45713" marB="4571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 xmlns:a16="http://schemas.microsoft.com/office/drawing/2014/main" val="10001"/>
                  </a:ext>
                </a:extLst>
              </a:tr>
              <a:tr h="375907">
                <a:tc>
                  <a:txBody>
                    <a:bodyPr/>
                    <a:lstStyle/>
                    <a:p>
                      <a:pPr rtl="1"/>
                      <a:endParaRPr lang="ar-SA" sz="1900" b="0"/>
                    </a:p>
                  </a:txBody>
                  <a:tcPr marL="91475" marR="91475" marT="45713" marB="4571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 xmlns:a16="http://schemas.microsoft.com/office/drawing/2014/main" val="10002"/>
                  </a:ext>
                </a:extLst>
              </a:tr>
              <a:tr h="375907">
                <a:tc>
                  <a:txBody>
                    <a:bodyPr/>
                    <a:lstStyle/>
                    <a:p>
                      <a:pPr rtl="1"/>
                      <a:endParaRPr lang="ar-SA" sz="1900" b="0" dirty="0"/>
                    </a:p>
                  </a:txBody>
                  <a:tcPr marL="91475" marR="91475" marT="45713" marB="4571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 xmlns:a16="http://schemas.microsoft.com/office/drawing/2014/main" val="10003"/>
                  </a:ext>
                </a:extLst>
              </a:tr>
            </a:tbl>
          </a:graphicData>
        </a:graphic>
      </p:graphicFrame>
      <p:graphicFrame>
        <p:nvGraphicFramePr>
          <p:cNvPr id="21" name="جدول 28">
            <a:extLst>
              <a:ext uri="{FF2B5EF4-FFF2-40B4-BE49-F238E27FC236}">
                <a16:creationId xmlns="" xmlns:a16="http://schemas.microsoft.com/office/drawing/2014/main" id="{75549D14-D051-43FE-AF31-37868FAFE565}"/>
              </a:ext>
            </a:extLst>
          </p:cNvPr>
          <p:cNvGraphicFramePr>
            <a:graphicFrameLocks noGrp="1"/>
          </p:cNvGraphicFramePr>
          <p:nvPr>
            <p:extLst>
              <p:ext uri="{D42A27DB-BD31-4B8C-83A1-F6EECF244321}">
                <p14:modId xmlns:p14="http://schemas.microsoft.com/office/powerpoint/2010/main" val="370598454"/>
              </p:ext>
            </p:extLst>
          </p:nvPr>
        </p:nvGraphicFramePr>
        <p:xfrm>
          <a:off x="4557715" y="2834407"/>
          <a:ext cx="752475" cy="1867897"/>
        </p:xfrm>
        <a:graphic>
          <a:graphicData uri="http://schemas.openxmlformats.org/drawingml/2006/table">
            <a:tbl>
              <a:tblPr rtl="1" firstRow="1" bandRow="1">
                <a:tableStyleId>{5C22544A-7EE6-4342-B048-85BDC9FD1C3A}</a:tableStyleId>
              </a:tblPr>
              <a:tblGrid>
                <a:gridCol w="752475">
                  <a:extLst>
                    <a:ext uri="{9D8B030D-6E8A-4147-A177-3AD203B41FA5}">
                      <a16:colId xmlns="" xmlns:a16="http://schemas.microsoft.com/office/drawing/2014/main" val="20000"/>
                    </a:ext>
                  </a:extLst>
                </a:gridCol>
              </a:tblGrid>
              <a:tr h="724939">
                <a:tc>
                  <a:txBody>
                    <a:bodyPr/>
                    <a:lstStyle/>
                    <a:p>
                      <a:pPr marL="0" marR="0" lvl="0" indent="0" algn="ctr" defTabSz="914400" rtl="1" eaLnBrk="1" fontAlgn="auto" latinLnBrk="0" hangingPunct="1">
                        <a:lnSpc>
                          <a:spcPct val="100000"/>
                        </a:lnSpc>
                        <a:spcBef>
                          <a:spcPts val="0"/>
                        </a:spcBef>
                        <a:spcAft>
                          <a:spcPts val="0"/>
                        </a:spcAft>
                        <a:buClrTx/>
                        <a:buSzTx/>
                        <a:buFontTx/>
                        <a:buNone/>
                        <a:tabLst/>
                        <a:defRPr/>
                      </a:pPr>
                      <a:r>
                        <a:rPr kumimoji="0" lang="ar-SA" sz="1500" b="0" i="0" u="none" strike="noStrike" cap="none" normalizeH="0" baseline="0" dirty="0">
                          <a:ln>
                            <a:noFill/>
                          </a:ln>
                          <a:solidFill>
                            <a:schemeClr val="tx1"/>
                          </a:solidFill>
                          <a:effectLst/>
                          <a:latin typeface="Traditional Arabic" pitchFamily="18" charset="-78"/>
                          <a:cs typeface="Traditional Arabic" pitchFamily="18" charset="-78"/>
                        </a:rPr>
                        <a:t>بداية   الحفظ</a:t>
                      </a:r>
                      <a:endParaRPr kumimoji="0" lang="en-US" sz="1500" b="0" i="0" u="none" strike="noStrike" cap="none" normalizeH="0" baseline="0" dirty="0">
                        <a:ln>
                          <a:noFill/>
                        </a:ln>
                        <a:solidFill>
                          <a:schemeClr val="tx1"/>
                        </a:solidFill>
                        <a:effectLst/>
                        <a:latin typeface="Traditional Arabic" pitchFamily="18" charset="-78"/>
                        <a:cs typeface="Traditional Arabic" pitchFamily="18" charset="-78"/>
                      </a:endParaRPr>
                    </a:p>
                  </a:txBody>
                  <a:tcPr marL="91471" marR="91471" marT="45713" marB="4571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 xmlns:a16="http://schemas.microsoft.com/office/drawing/2014/main" val="10000"/>
                  </a:ext>
                </a:extLst>
              </a:tr>
              <a:tr h="375907">
                <a:tc>
                  <a:txBody>
                    <a:bodyPr/>
                    <a:lstStyle/>
                    <a:p>
                      <a:pPr rtl="1"/>
                      <a:endParaRPr lang="ar-SA" sz="1900" b="0" dirty="0"/>
                    </a:p>
                  </a:txBody>
                  <a:tcPr marL="91471" marR="91471" marT="45713" marB="4571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 xmlns:a16="http://schemas.microsoft.com/office/drawing/2014/main" val="10001"/>
                  </a:ext>
                </a:extLst>
              </a:tr>
              <a:tr h="375907">
                <a:tc>
                  <a:txBody>
                    <a:bodyPr/>
                    <a:lstStyle/>
                    <a:p>
                      <a:pPr rtl="1"/>
                      <a:endParaRPr lang="ar-SA" sz="1900" b="0"/>
                    </a:p>
                  </a:txBody>
                  <a:tcPr marL="91471" marR="91471" marT="45713" marB="4571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 xmlns:a16="http://schemas.microsoft.com/office/drawing/2014/main" val="10002"/>
                  </a:ext>
                </a:extLst>
              </a:tr>
              <a:tr h="375907">
                <a:tc>
                  <a:txBody>
                    <a:bodyPr/>
                    <a:lstStyle/>
                    <a:p>
                      <a:pPr rtl="1"/>
                      <a:endParaRPr lang="ar-SA" sz="1900" b="0" dirty="0"/>
                    </a:p>
                  </a:txBody>
                  <a:tcPr marL="91471" marR="91471" marT="45713" marB="4571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 xmlns:a16="http://schemas.microsoft.com/office/drawing/2014/main" val="10003"/>
                  </a:ext>
                </a:extLst>
              </a:tr>
            </a:tbl>
          </a:graphicData>
        </a:graphic>
      </p:graphicFrame>
      <p:graphicFrame>
        <p:nvGraphicFramePr>
          <p:cNvPr id="22" name="جدول 29">
            <a:extLst>
              <a:ext uri="{FF2B5EF4-FFF2-40B4-BE49-F238E27FC236}">
                <a16:creationId xmlns="" xmlns:a16="http://schemas.microsoft.com/office/drawing/2014/main" id="{30B56520-7C48-4EBD-9A13-8526D28F6A96}"/>
              </a:ext>
            </a:extLst>
          </p:cNvPr>
          <p:cNvGraphicFramePr>
            <a:graphicFrameLocks noGrp="1"/>
          </p:cNvGraphicFramePr>
          <p:nvPr>
            <p:extLst>
              <p:ext uri="{D42A27DB-BD31-4B8C-83A1-F6EECF244321}">
                <p14:modId xmlns:p14="http://schemas.microsoft.com/office/powerpoint/2010/main" val="1855567077"/>
              </p:ext>
            </p:extLst>
          </p:nvPr>
        </p:nvGraphicFramePr>
        <p:xfrm>
          <a:off x="2397124" y="2834410"/>
          <a:ext cx="2120902" cy="1867900"/>
        </p:xfrm>
        <a:graphic>
          <a:graphicData uri="http://schemas.openxmlformats.org/drawingml/2006/table">
            <a:tbl>
              <a:tblPr rtl="1" firstRow="1" bandRow="1">
                <a:tableStyleId>{5C22544A-7EE6-4342-B048-85BDC9FD1C3A}</a:tableStyleId>
              </a:tblPr>
              <a:tblGrid>
                <a:gridCol w="1060451">
                  <a:extLst>
                    <a:ext uri="{9D8B030D-6E8A-4147-A177-3AD203B41FA5}">
                      <a16:colId xmlns="" xmlns:a16="http://schemas.microsoft.com/office/drawing/2014/main" val="20000"/>
                    </a:ext>
                  </a:extLst>
                </a:gridCol>
                <a:gridCol w="1060451">
                  <a:extLst>
                    <a:ext uri="{9D8B030D-6E8A-4147-A177-3AD203B41FA5}">
                      <a16:colId xmlns="" xmlns:a16="http://schemas.microsoft.com/office/drawing/2014/main" val="20001"/>
                    </a:ext>
                  </a:extLst>
                </a:gridCol>
              </a:tblGrid>
              <a:tr h="362471">
                <a:tc gridSpan="2">
                  <a:txBody>
                    <a:bodyPr/>
                    <a:lstStyle/>
                    <a:p>
                      <a:pPr marL="0" marR="0" lvl="0" indent="0" algn="ctr" defTabSz="914400" rtl="1" eaLnBrk="1" fontAlgn="auto" latinLnBrk="0" hangingPunct="1">
                        <a:lnSpc>
                          <a:spcPct val="100000"/>
                        </a:lnSpc>
                        <a:spcBef>
                          <a:spcPts val="0"/>
                        </a:spcBef>
                        <a:spcAft>
                          <a:spcPts val="0"/>
                        </a:spcAft>
                        <a:buClrTx/>
                        <a:buSzTx/>
                        <a:buFontTx/>
                        <a:buNone/>
                        <a:tabLst/>
                        <a:defRPr/>
                      </a:pPr>
                      <a:r>
                        <a:rPr kumimoji="0" lang="ar-SA" sz="1500" b="0" i="0" u="none" strike="noStrike" cap="none" normalizeH="0" baseline="0" dirty="0">
                          <a:ln>
                            <a:noFill/>
                          </a:ln>
                          <a:solidFill>
                            <a:schemeClr val="tx1"/>
                          </a:solidFill>
                          <a:effectLst/>
                          <a:latin typeface="Traditional Arabic" pitchFamily="18" charset="-78"/>
                          <a:cs typeface="Traditional Arabic" pitchFamily="18" charset="-78"/>
                        </a:rPr>
                        <a:t>مدة الحفظ في الجهاز للوثائق النشطة</a:t>
                      </a:r>
                      <a:endParaRPr kumimoji="0" lang="en-US" sz="1500" b="0" i="0" u="none" strike="noStrike" cap="none" normalizeH="0" baseline="0" dirty="0">
                        <a:ln>
                          <a:noFill/>
                        </a:ln>
                        <a:solidFill>
                          <a:schemeClr val="tx1"/>
                        </a:solidFill>
                        <a:effectLst/>
                        <a:latin typeface="Traditional Arabic" pitchFamily="18" charset="-78"/>
                        <a:cs typeface="Traditional Arabic" pitchFamily="18" charset="-78"/>
                      </a:endParaRPr>
                    </a:p>
                  </a:txBody>
                  <a:tcPr marL="91463" marR="91463" marT="45713" marB="4571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pPr rtl="1"/>
                      <a:endParaRPr lang="ar-SA"/>
                    </a:p>
                  </a:txBody>
                  <a:tcPr/>
                </a:tc>
                <a:extLst>
                  <a:ext uri="{0D108BD9-81ED-4DB2-BD59-A6C34878D82A}">
                    <a16:rowId xmlns="" xmlns:a16="http://schemas.microsoft.com/office/drawing/2014/main" val="10000"/>
                  </a:ext>
                </a:extLst>
              </a:tr>
              <a:tr h="362471">
                <a:tc>
                  <a:txBody>
                    <a:bodyPr/>
                    <a:lstStyle/>
                    <a:p>
                      <a:pPr marL="0" marR="0" lvl="0" indent="0" algn="ctr" defTabSz="914400" rtl="1" eaLnBrk="1" fontAlgn="auto" latinLnBrk="0" hangingPunct="1">
                        <a:lnSpc>
                          <a:spcPct val="100000"/>
                        </a:lnSpc>
                        <a:spcBef>
                          <a:spcPts val="0"/>
                        </a:spcBef>
                        <a:spcAft>
                          <a:spcPts val="0"/>
                        </a:spcAft>
                        <a:buClrTx/>
                        <a:buSzTx/>
                        <a:buFontTx/>
                        <a:buNone/>
                        <a:tabLst/>
                        <a:defRPr/>
                      </a:pPr>
                      <a:r>
                        <a:rPr kumimoji="0" lang="ar-SA" sz="1500" b="0" i="0" u="none" strike="noStrike" cap="none" normalizeH="0" baseline="0" dirty="0">
                          <a:ln>
                            <a:noFill/>
                          </a:ln>
                          <a:solidFill>
                            <a:schemeClr val="tx1"/>
                          </a:solidFill>
                          <a:effectLst/>
                          <a:latin typeface="Traditional Arabic" pitchFamily="18" charset="-78"/>
                          <a:cs typeface="Traditional Arabic" pitchFamily="18" charset="-78"/>
                        </a:rPr>
                        <a:t>الوحدة</a:t>
                      </a:r>
                      <a:endParaRPr kumimoji="0" lang="en-US" sz="1500" b="0" i="0" u="none" strike="noStrike" cap="none" normalizeH="0" baseline="0" dirty="0">
                        <a:ln>
                          <a:noFill/>
                        </a:ln>
                        <a:solidFill>
                          <a:schemeClr val="tx1"/>
                        </a:solidFill>
                        <a:effectLst/>
                        <a:latin typeface="Traditional Arabic" pitchFamily="18" charset="-78"/>
                        <a:cs typeface="Traditional Arabic" pitchFamily="18" charset="-78"/>
                      </a:endParaRPr>
                    </a:p>
                  </a:txBody>
                  <a:tcPr marL="91463" marR="91463" marT="45713" marB="4571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4400" rtl="1" eaLnBrk="1" fontAlgn="auto" latinLnBrk="0" hangingPunct="1">
                        <a:lnSpc>
                          <a:spcPct val="100000"/>
                        </a:lnSpc>
                        <a:spcBef>
                          <a:spcPts val="0"/>
                        </a:spcBef>
                        <a:spcAft>
                          <a:spcPts val="0"/>
                        </a:spcAft>
                        <a:buClrTx/>
                        <a:buSzTx/>
                        <a:buFontTx/>
                        <a:buNone/>
                        <a:tabLst/>
                        <a:defRPr/>
                      </a:pPr>
                      <a:r>
                        <a:rPr kumimoji="0" lang="ar-SA" sz="1500" b="0" i="0" u="none" strike="noStrike" cap="none" normalizeH="0" baseline="0" dirty="0">
                          <a:ln>
                            <a:noFill/>
                          </a:ln>
                          <a:solidFill>
                            <a:schemeClr val="tx1"/>
                          </a:solidFill>
                          <a:effectLst/>
                          <a:latin typeface="Traditional Arabic" pitchFamily="18" charset="-78"/>
                          <a:cs typeface="Traditional Arabic" pitchFamily="18" charset="-78"/>
                        </a:rPr>
                        <a:t>المركز</a:t>
                      </a:r>
                      <a:endParaRPr kumimoji="0" lang="en-US" sz="1500" b="0" i="0" u="none" strike="noStrike" cap="none" normalizeH="0" baseline="0" dirty="0">
                        <a:ln>
                          <a:noFill/>
                        </a:ln>
                        <a:solidFill>
                          <a:schemeClr val="tx1"/>
                        </a:solidFill>
                        <a:effectLst/>
                        <a:latin typeface="Traditional Arabic" pitchFamily="18" charset="-78"/>
                        <a:cs typeface="Traditional Arabic" pitchFamily="18" charset="-78"/>
                      </a:endParaRPr>
                    </a:p>
                  </a:txBody>
                  <a:tcPr marL="91463" marR="91463" marT="45713" marB="4571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 xmlns:a16="http://schemas.microsoft.com/office/drawing/2014/main" val="10001"/>
                  </a:ext>
                </a:extLst>
              </a:tr>
              <a:tr h="375907">
                <a:tc gridSpan="2">
                  <a:txBody>
                    <a:bodyPr/>
                    <a:lstStyle/>
                    <a:p>
                      <a:pPr rtl="1"/>
                      <a:endParaRPr lang="ar-SA" sz="1900" dirty="0"/>
                    </a:p>
                  </a:txBody>
                  <a:tcPr marL="91463" marR="91463" marT="45713" marB="4571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pPr rtl="1"/>
                      <a:endParaRPr lang="ar-SA"/>
                    </a:p>
                  </a:txBody>
                  <a:tcPr/>
                </a:tc>
                <a:extLst>
                  <a:ext uri="{0D108BD9-81ED-4DB2-BD59-A6C34878D82A}">
                    <a16:rowId xmlns="" xmlns:a16="http://schemas.microsoft.com/office/drawing/2014/main" val="10002"/>
                  </a:ext>
                </a:extLst>
              </a:tr>
              <a:tr h="375907">
                <a:tc gridSpan="2">
                  <a:txBody>
                    <a:bodyPr/>
                    <a:lstStyle/>
                    <a:p>
                      <a:pPr rtl="1"/>
                      <a:endParaRPr lang="ar-SA" sz="1900"/>
                    </a:p>
                  </a:txBody>
                  <a:tcPr marL="91463" marR="91463" marT="45713" marB="4571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pPr rtl="1"/>
                      <a:endParaRPr lang="ar-SA"/>
                    </a:p>
                  </a:txBody>
                  <a:tcPr/>
                </a:tc>
                <a:extLst>
                  <a:ext uri="{0D108BD9-81ED-4DB2-BD59-A6C34878D82A}">
                    <a16:rowId xmlns="" xmlns:a16="http://schemas.microsoft.com/office/drawing/2014/main" val="10003"/>
                  </a:ext>
                </a:extLst>
              </a:tr>
              <a:tr h="375907">
                <a:tc gridSpan="2">
                  <a:txBody>
                    <a:bodyPr/>
                    <a:lstStyle/>
                    <a:p>
                      <a:pPr rtl="1"/>
                      <a:endParaRPr lang="ar-SA" sz="1900" dirty="0"/>
                    </a:p>
                  </a:txBody>
                  <a:tcPr marL="91463" marR="91463" marT="45713" marB="4571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pPr rtl="1"/>
                      <a:endParaRPr lang="ar-SA"/>
                    </a:p>
                  </a:txBody>
                  <a:tcPr/>
                </a:tc>
                <a:extLst>
                  <a:ext uri="{0D108BD9-81ED-4DB2-BD59-A6C34878D82A}">
                    <a16:rowId xmlns="" xmlns:a16="http://schemas.microsoft.com/office/drawing/2014/main" val="10004"/>
                  </a:ext>
                </a:extLst>
              </a:tr>
            </a:tbl>
          </a:graphicData>
        </a:graphic>
      </p:graphicFrame>
      <p:graphicFrame>
        <p:nvGraphicFramePr>
          <p:cNvPr id="23" name="جدول 42">
            <a:extLst>
              <a:ext uri="{FF2B5EF4-FFF2-40B4-BE49-F238E27FC236}">
                <a16:creationId xmlns="" xmlns:a16="http://schemas.microsoft.com/office/drawing/2014/main" id="{925A0499-2B76-4144-B57B-A41B1216C93E}"/>
              </a:ext>
            </a:extLst>
          </p:cNvPr>
          <p:cNvGraphicFramePr>
            <a:graphicFrameLocks noGrp="1"/>
          </p:cNvGraphicFramePr>
          <p:nvPr>
            <p:extLst>
              <p:ext uri="{D42A27DB-BD31-4B8C-83A1-F6EECF244321}">
                <p14:modId xmlns:p14="http://schemas.microsoft.com/office/powerpoint/2010/main" val="1041764186"/>
              </p:ext>
            </p:extLst>
          </p:nvPr>
        </p:nvGraphicFramePr>
        <p:xfrm>
          <a:off x="9382127" y="2834409"/>
          <a:ext cx="320675" cy="1868117"/>
        </p:xfrm>
        <a:graphic>
          <a:graphicData uri="http://schemas.openxmlformats.org/drawingml/2006/table">
            <a:tbl>
              <a:tblPr rtl="1" firstRow="1" bandRow="1">
                <a:tableStyleId>{5C22544A-7EE6-4342-B048-85BDC9FD1C3A}</a:tableStyleId>
              </a:tblPr>
              <a:tblGrid>
                <a:gridCol w="320675">
                  <a:extLst>
                    <a:ext uri="{9D8B030D-6E8A-4147-A177-3AD203B41FA5}">
                      <a16:colId xmlns="" xmlns:a16="http://schemas.microsoft.com/office/drawing/2014/main" val="20000"/>
                    </a:ext>
                  </a:extLst>
                </a:gridCol>
              </a:tblGrid>
              <a:tr h="725099">
                <a:tc>
                  <a:txBody>
                    <a:bodyPr/>
                    <a:lstStyle/>
                    <a:p>
                      <a:pPr marL="0" marR="0" lvl="0" indent="0" algn="ctr" defTabSz="914400" rtl="1" eaLnBrk="1" fontAlgn="auto" latinLnBrk="0" hangingPunct="1">
                        <a:lnSpc>
                          <a:spcPct val="100000"/>
                        </a:lnSpc>
                        <a:spcBef>
                          <a:spcPts val="0"/>
                        </a:spcBef>
                        <a:spcAft>
                          <a:spcPts val="0"/>
                        </a:spcAft>
                        <a:buClrTx/>
                        <a:buSzTx/>
                        <a:buFontTx/>
                        <a:buNone/>
                        <a:tabLst/>
                        <a:defRPr/>
                      </a:pPr>
                      <a:r>
                        <a:rPr kumimoji="0" lang="ar-SA" sz="1500" b="0" i="0" u="none" strike="noStrike" cap="none" normalizeH="0" baseline="0" dirty="0">
                          <a:ln>
                            <a:noFill/>
                          </a:ln>
                          <a:solidFill>
                            <a:schemeClr val="tx1"/>
                          </a:solidFill>
                          <a:effectLst/>
                          <a:latin typeface="Traditional Arabic" pitchFamily="18" charset="-78"/>
                          <a:cs typeface="Traditional Arabic" pitchFamily="18" charset="-78"/>
                        </a:rPr>
                        <a:t>م</a:t>
                      </a:r>
                      <a:endParaRPr kumimoji="0" lang="en-US" sz="1500" b="0" i="0" u="none" strike="noStrike" cap="none" normalizeH="0" baseline="0" dirty="0">
                        <a:ln>
                          <a:noFill/>
                        </a:ln>
                        <a:solidFill>
                          <a:schemeClr val="tx1"/>
                        </a:solidFill>
                        <a:effectLst/>
                        <a:latin typeface="Traditional Arabic" pitchFamily="18" charset="-78"/>
                        <a:cs typeface="Traditional Arabic" pitchFamily="18" charset="-78"/>
                      </a:endParaRPr>
                    </a:p>
                  </a:txBody>
                  <a:tcPr marL="91329" marR="91329" marT="45723" marB="4572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 xmlns:a16="http://schemas.microsoft.com/office/drawing/2014/main" val="10000"/>
                  </a:ext>
                </a:extLst>
              </a:tr>
              <a:tr h="375925">
                <a:tc>
                  <a:txBody>
                    <a:bodyPr/>
                    <a:lstStyle/>
                    <a:p>
                      <a:pPr rtl="1"/>
                      <a:endParaRPr lang="ar-SA" sz="1900" b="0" dirty="0"/>
                    </a:p>
                  </a:txBody>
                  <a:tcPr marL="91329" marR="91329" marT="45723" marB="4572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 xmlns:a16="http://schemas.microsoft.com/office/drawing/2014/main" val="10001"/>
                  </a:ext>
                </a:extLst>
              </a:tr>
              <a:tr h="375925">
                <a:tc>
                  <a:txBody>
                    <a:bodyPr/>
                    <a:lstStyle/>
                    <a:p>
                      <a:pPr rtl="1"/>
                      <a:endParaRPr lang="ar-SA" sz="1900" b="0" dirty="0"/>
                    </a:p>
                  </a:txBody>
                  <a:tcPr marL="91329" marR="91329" marT="45723" marB="4572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 xmlns:a16="http://schemas.microsoft.com/office/drawing/2014/main" val="10002"/>
                  </a:ext>
                </a:extLst>
              </a:tr>
              <a:tr h="375925">
                <a:tc>
                  <a:txBody>
                    <a:bodyPr/>
                    <a:lstStyle/>
                    <a:p>
                      <a:pPr rtl="1"/>
                      <a:endParaRPr lang="ar-SA" sz="1900" b="0" dirty="0"/>
                    </a:p>
                  </a:txBody>
                  <a:tcPr marL="91329" marR="91329" marT="45723" marB="4572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 xmlns:a16="http://schemas.microsoft.com/office/drawing/2014/main" val="10003"/>
                  </a:ext>
                </a:extLst>
              </a:tr>
            </a:tbl>
          </a:graphicData>
        </a:graphic>
      </p:graphicFrame>
    </p:spTree>
    <p:extLst>
      <p:ext uri="{BB962C8B-B14F-4D97-AF65-F5344CB8AC3E}">
        <p14:creationId xmlns:p14="http://schemas.microsoft.com/office/powerpoint/2010/main" val="3832558469"/>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7" name="Picture 39" descr="A close up of a map&#10;&#10;Description automatically generated">
            <a:extLst>
              <a:ext uri="{FF2B5EF4-FFF2-40B4-BE49-F238E27FC236}">
                <a16:creationId xmlns="" xmlns:a16="http://schemas.microsoft.com/office/drawing/2014/main" id="{A2D2662F-F224-4204-A224-F0E6857BF581}"/>
              </a:ext>
            </a:extLst>
          </p:cNvPr>
          <p:cNvPicPr>
            <a:picLocks noChangeAspect="1"/>
          </p:cNvPicPr>
          <p:nvPr/>
        </p:nvPicPr>
        <p:blipFill rotWithShape="1">
          <a:blip r:embed="rId2">
            <a:extLst>
              <a:ext uri="{28A0092B-C50C-407E-A947-70E740481C1C}">
                <a14:useLocalDpi xmlns:a14="http://schemas.microsoft.com/office/drawing/2010/main" val="0"/>
              </a:ext>
            </a:extLst>
          </a:blip>
          <a:srcRect l="81307"/>
          <a:stretch/>
        </p:blipFill>
        <p:spPr>
          <a:xfrm rot="10800000">
            <a:off x="-1671" y="-20425"/>
            <a:ext cx="1793801" cy="6878425"/>
          </a:xfrm>
          <a:prstGeom prst="rect">
            <a:avLst/>
          </a:prstGeom>
        </p:spPr>
      </p:pic>
      <p:pic>
        <p:nvPicPr>
          <p:cNvPr id="9" name="Picture 73" descr="C:\Users\DELL\Pictures\kau_logo.png">
            <a:extLst>
              <a:ext uri="{FF2B5EF4-FFF2-40B4-BE49-F238E27FC236}">
                <a16:creationId xmlns="" xmlns:a16="http://schemas.microsoft.com/office/drawing/2014/main" id="{8D58A905-B0A5-4A78-9DAD-76C1DEBA8204}"/>
              </a:ext>
            </a:extLst>
          </p:cNvPr>
          <p:cNvPicPr>
            <a:picLocks noChangeAspect="1" noChangeArrowheads="1"/>
          </p:cNvPicPr>
          <p:nvPr/>
        </p:nvPicPr>
        <p:blipFill>
          <a:blip r:embed="rId3" cstate="print"/>
          <a:srcRect/>
          <a:stretch>
            <a:fillRect/>
          </a:stretch>
        </p:blipFill>
        <p:spPr bwMode="auto">
          <a:xfrm>
            <a:off x="540767" y="58607"/>
            <a:ext cx="750844" cy="973087"/>
          </a:xfrm>
          <a:prstGeom prst="rect">
            <a:avLst/>
          </a:prstGeom>
          <a:ln>
            <a:noFill/>
          </a:ln>
          <a:effectLst>
            <a:outerShdw blurRad="190500" algn="tl" rotWithShape="0">
              <a:srgbClr val="000000">
                <a:alpha val="70000"/>
              </a:srgbClr>
            </a:outerShdw>
          </a:effectLst>
        </p:spPr>
      </p:pic>
      <p:sp>
        <p:nvSpPr>
          <p:cNvPr id="4" name="مربع نص 3"/>
          <p:cNvSpPr txBox="1"/>
          <p:nvPr/>
        </p:nvSpPr>
        <p:spPr>
          <a:xfrm>
            <a:off x="-2626875" y="946554"/>
            <a:ext cx="7086126" cy="307777"/>
          </a:xfrm>
          <a:prstGeom prst="rect">
            <a:avLst/>
          </a:prstGeom>
          <a:noFill/>
        </p:spPr>
        <p:txBody>
          <a:bodyPr wrap="square" rtlCol="1">
            <a:spAutoFit/>
          </a:bodyPr>
          <a:lstStyle/>
          <a:p>
            <a:pPr algn="ctr"/>
            <a:r>
              <a:rPr lang="ar-SA" sz="1400" b="1" dirty="0">
                <a:latin typeface="Sakkal Majalla" panose="02000000000000000000" pitchFamily="2" charset="-78"/>
                <a:cs typeface="Sakkal Majalla" panose="02000000000000000000" pitchFamily="2" charset="-78"/>
              </a:rPr>
              <a:t>مركز الوثائق والمحفوظات</a:t>
            </a:r>
          </a:p>
        </p:txBody>
      </p:sp>
      <p:cxnSp>
        <p:nvCxnSpPr>
          <p:cNvPr id="8" name="رابط مستقيم 7"/>
          <p:cNvCxnSpPr/>
          <p:nvPr/>
        </p:nvCxnSpPr>
        <p:spPr>
          <a:xfrm flipH="1">
            <a:off x="1924494" y="924309"/>
            <a:ext cx="10267509" cy="0"/>
          </a:xfrm>
          <a:prstGeom prst="line">
            <a:avLst/>
          </a:prstGeom>
        </p:spPr>
        <p:style>
          <a:lnRef idx="3">
            <a:schemeClr val="accent1"/>
          </a:lnRef>
          <a:fillRef idx="0">
            <a:schemeClr val="accent1"/>
          </a:fillRef>
          <a:effectRef idx="2">
            <a:schemeClr val="accent1"/>
          </a:effectRef>
          <a:fontRef idx="minor">
            <a:schemeClr val="tx1"/>
          </a:fontRef>
        </p:style>
      </p:cxnSp>
      <p:sp>
        <p:nvSpPr>
          <p:cNvPr id="3" name="مستطيل مستدير الزوايا 2"/>
          <p:cNvSpPr/>
          <p:nvPr/>
        </p:nvSpPr>
        <p:spPr>
          <a:xfrm>
            <a:off x="5741582" y="529646"/>
            <a:ext cx="5645889" cy="788517"/>
          </a:xfrm>
          <a:prstGeom prst="roundRect">
            <a:avLst/>
          </a:prstGeom>
          <a:gradFill flip="none" rotWithShape="1">
            <a:gsLst>
              <a:gs pos="0">
                <a:srgbClr val="35B1DE">
                  <a:shade val="30000"/>
                  <a:satMod val="115000"/>
                </a:srgbClr>
              </a:gs>
              <a:gs pos="50000">
                <a:srgbClr val="35B1DE">
                  <a:shade val="67500"/>
                  <a:satMod val="115000"/>
                </a:srgbClr>
              </a:gs>
              <a:gs pos="100000">
                <a:srgbClr val="35B1DE">
                  <a:shade val="100000"/>
                  <a:satMod val="115000"/>
                </a:srgbClr>
              </a:gs>
            </a:gsLst>
            <a:lin ang="18900000" scaled="1"/>
            <a:tileRect/>
          </a:gra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sp>
        <p:nvSpPr>
          <p:cNvPr id="10" name="مربع نص 2">
            <a:extLst>
              <a:ext uri="{FF2B5EF4-FFF2-40B4-BE49-F238E27FC236}">
                <a16:creationId xmlns="" xmlns:a16="http://schemas.microsoft.com/office/drawing/2014/main" id="{7F507DC8-4EA7-4613-B837-4CC38789BC9A}"/>
              </a:ext>
            </a:extLst>
          </p:cNvPr>
          <p:cNvSpPr txBox="1"/>
          <p:nvPr/>
        </p:nvSpPr>
        <p:spPr>
          <a:xfrm>
            <a:off x="6150452" y="508405"/>
            <a:ext cx="5237019" cy="830997"/>
          </a:xfrm>
          <a:prstGeom prst="rect">
            <a:avLst/>
          </a:prstGeom>
          <a:noFill/>
        </p:spPr>
        <p:txBody>
          <a:bodyPr wrap="square" rtlCol="1">
            <a:spAutoFit/>
          </a:bodyPr>
          <a:lstStyle/>
          <a:p>
            <a:pPr algn="ctr">
              <a:spcBef>
                <a:spcPct val="0"/>
              </a:spcBef>
            </a:pPr>
            <a:r>
              <a:rPr lang="ar-SA" sz="2400" dirty="0">
                <a:solidFill>
                  <a:schemeClr val="bg1"/>
                </a:solidFill>
                <a:effectLst>
                  <a:outerShdw blurRad="38100" dist="38100" dir="2700000" algn="tl">
                    <a:srgbClr val="000000">
                      <a:alpha val="43137"/>
                    </a:srgbClr>
                  </a:outerShdw>
                </a:effectLst>
                <a:cs typeface="PT Bold Heading" panose="02010400000000000000" pitchFamily="2" charset="-78"/>
              </a:rPr>
              <a:t>إرشادات تعبئة حقول الاستمارة</a:t>
            </a:r>
            <a:br>
              <a:rPr lang="ar-SA" sz="2400" dirty="0">
                <a:solidFill>
                  <a:schemeClr val="bg1"/>
                </a:solidFill>
                <a:effectLst>
                  <a:outerShdw blurRad="38100" dist="38100" dir="2700000" algn="tl">
                    <a:srgbClr val="000000">
                      <a:alpha val="43137"/>
                    </a:srgbClr>
                  </a:outerShdw>
                </a:effectLst>
                <a:cs typeface="PT Bold Heading" panose="02010400000000000000" pitchFamily="2" charset="-78"/>
              </a:rPr>
            </a:br>
            <a:r>
              <a:rPr lang="ar-SA" sz="2400" dirty="0">
                <a:solidFill>
                  <a:schemeClr val="bg1"/>
                </a:solidFill>
                <a:effectLst>
                  <a:outerShdw blurRad="38100" dist="38100" dir="2700000" algn="tl">
                    <a:srgbClr val="000000">
                      <a:alpha val="43137"/>
                    </a:srgbClr>
                  </a:outerShdw>
                </a:effectLst>
                <a:cs typeface="PT Bold Heading" panose="02010400000000000000" pitchFamily="2" charset="-78"/>
              </a:rPr>
              <a:t>  </a:t>
            </a:r>
            <a:r>
              <a:rPr lang="ar-SA" altLang="zh-CN" sz="2400" dirty="0">
                <a:solidFill>
                  <a:schemeClr val="bg1"/>
                </a:solidFill>
                <a:effectLst>
                  <a:outerShdw blurRad="38100" dist="38100" dir="2700000" algn="tl">
                    <a:srgbClr val="000000">
                      <a:alpha val="43137"/>
                    </a:srgbClr>
                  </a:outerShdw>
                </a:effectLst>
                <a:cs typeface="PT Bold Heading" panose="02010400000000000000" pitchFamily="2" charset="-78"/>
              </a:rPr>
              <a:t>الحقل التاسع :مكان الحفظ</a:t>
            </a:r>
            <a:endParaRPr lang="ar-SA" altLang="ar-SA" sz="2400" dirty="0">
              <a:solidFill>
                <a:schemeClr val="bg1"/>
              </a:solidFill>
              <a:effectLst>
                <a:outerShdw blurRad="38100" dist="38100" dir="2700000" algn="tl">
                  <a:srgbClr val="000000">
                    <a:alpha val="43137"/>
                  </a:srgbClr>
                </a:outerShdw>
              </a:effectLst>
              <a:cs typeface="PT Bold Heading" panose="02010400000000000000" pitchFamily="2" charset="-78"/>
            </a:endParaRPr>
          </a:p>
        </p:txBody>
      </p:sp>
      <p:sp>
        <p:nvSpPr>
          <p:cNvPr id="11" name="Text Box 526">
            <a:extLst>
              <a:ext uri="{FF2B5EF4-FFF2-40B4-BE49-F238E27FC236}">
                <a16:creationId xmlns="" xmlns:a16="http://schemas.microsoft.com/office/drawing/2014/main" id="{10D2363A-F548-4FAB-A366-6D0CC0C8C12D}"/>
              </a:ext>
            </a:extLst>
          </p:cNvPr>
          <p:cNvSpPr txBox="1">
            <a:spLocks noChangeArrowheads="1"/>
          </p:cNvSpPr>
          <p:nvPr/>
        </p:nvSpPr>
        <p:spPr bwMode="auto">
          <a:xfrm>
            <a:off x="1482727" y="4988068"/>
            <a:ext cx="7781925"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panose="020B0604020202020204" pitchFamily="34" charset="0"/>
              <a:buChar char="•"/>
              <a:defRPr sz="3200">
                <a:solidFill>
                  <a:schemeClr val="tx1"/>
                </a:solidFill>
                <a:latin typeface="Calibri" panose="020F0502020204030204" pitchFamily="34" charset="0"/>
                <a:cs typeface="Arial" panose="020B0604020202020204"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cs typeface="Arial" panose="020B060402020202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cs typeface="Arial" panose="020B060402020202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9pPr>
          </a:lstStyle>
          <a:p>
            <a:pPr eaLnBrk="1" hangingPunct="1">
              <a:spcBef>
                <a:spcPct val="50000"/>
              </a:spcBef>
              <a:buFontTx/>
              <a:buNone/>
            </a:pPr>
            <a:r>
              <a:rPr lang="ar-SA" altLang="ar-SA" sz="1800" b="1" dirty="0">
                <a:latin typeface="Sakkal Majalla" panose="02000000000000000000" pitchFamily="2" charset="-78"/>
                <a:cs typeface="Sakkal Majalla" panose="02000000000000000000" pitchFamily="2" charset="-78"/>
              </a:rPr>
              <a:t>الحقل رقم (9) تختار اللجنة المختصة المكان الذي ترى مناسبته لحفظ كل نوع من أنواع الوثائق وهو إما أن يكون في الجهاز الحكومي أو في المركز الوطني للوثائق والمحفوظات أو فيهما معاً .</a:t>
            </a:r>
            <a:endParaRPr lang="en-US" altLang="ar-SA" sz="1800" b="1" dirty="0">
              <a:latin typeface="Sakkal Majalla" panose="02000000000000000000" pitchFamily="2" charset="-78"/>
              <a:cs typeface="Sakkal Majalla" panose="02000000000000000000" pitchFamily="2" charset="-78"/>
            </a:endParaRPr>
          </a:p>
        </p:txBody>
      </p:sp>
      <p:sp>
        <p:nvSpPr>
          <p:cNvPr id="12" name="AutoShape 131">
            <a:extLst>
              <a:ext uri="{FF2B5EF4-FFF2-40B4-BE49-F238E27FC236}">
                <a16:creationId xmlns="" xmlns:a16="http://schemas.microsoft.com/office/drawing/2014/main" id="{E441C47D-93DB-44D9-AA3E-F2B5F3ED7703}"/>
              </a:ext>
            </a:extLst>
          </p:cNvPr>
          <p:cNvSpPr>
            <a:spLocks noChangeArrowheads="1"/>
          </p:cNvSpPr>
          <p:nvPr/>
        </p:nvSpPr>
        <p:spPr bwMode="auto">
          <a:xfrm>
            <a:off x="5492751" y="2487756"/>
            <a:ext cx="433388" cy="360363"/>
          </a:xfrm>
          <a:prstGeom prst="wedgeEllipseCallout">
            <a:avLst>
              <a:gd name="adj1" fmla="val 1381"/>
              <a:gd name="adj2" fmla="val 114267"/>
            </a:avLst>
          </a:prstGeom>
          <a:ln>
            <a:noFill/>
            <a:headEnd/>
            <a:tailEnd/>
          </a:ln>
        </p:spPr>
        <p:style>
          <a:lnRef idx="2">
            <a:schemeClr val="accent6"/>
          </a:lnRef>
          <a:fillRef idx="1">
            <a:schemeClr val="lt1"/>
          </a:fillRef>
          <a:effectRef idx="0">
            <a:schemeClr val="accent6"/>
          </a:effectRef>
          <a:fontRef idx="minor">
            <a:schemeClr val="dk1"/>
          </a:fontRef>
        </p:style>
        <p:txBody>
          <a:bodyPr/>
          <a:lstStyle/>
          <a:p>
            <a:pPr algn="ctr">
              <a:defRPr/>
            </a:pPr>
            <a:r>
              <a:rPr lang="ar-SA" b="1" dirty="0"/>
              <a:t>9</a:t>
            </a:r>
            <a:endParaRPr lang="en-US" b="1" dirty="0"/>
          </a:p>
        </p:txBody>
      </p:sp>
      <p:graphicFrame>
        <p:nvGraphicFramePr>
          <p:cNvPr id="13" name="جدول 31">
            <a:extLst>
              <a:ext uri="{FF2B5EF4-FFF2-40B4-BE49-F238E27FC236}">
                <a16:creationId xmlns="" xmlns:a16="http://schemas.microsoft.com/office/drawing/2014/main" id="{EF3A7AC0-36F4-4645-B12F-2339A89E00D5}"/>
              </a:ext>
            </a:extLst>
          </p:cNvPr>
          <p:cNvGraphicFramePr>
            <a:graphicFrameLocks noGrp="1"/>
          </p:cNvGraphicFramePr>
          <p:nvPr>
            <p:extLst>
              <p:ext uri="{D42A27DB-BD31-4B8C-83A1-F6EECF244321}">
                <p14:modId xmlns:p14="http://schemas.microsoft.com/office/powerpoint/2010/main" val="2548073283"/>
              </p:ext>
            </p:extLst>
          </p:nvPr>
        </p:nvGraphicFramePr>
        <p:xfrm>
          <a:off x="5348290" y="3064017"/>
          <a:ext cx="681037" cy="1822415"/>
        </p:xfrm>
        <a:graphic>
          <a:graphicData uri="http://schemas.openxmlformats.org/drawingml/2006/table">
            <a:tbl>
              <a:tblPr rtl="1" firstRow="1" bandRow="1">
                <a:tableStyleId>{5C22544A-7EE6-4342-B048-85BDC9FD1C3A}</a:tableStyleId>
              </a:tblPr>
              <a:tblGrid>
                <a:gridCol w="681037">
                  <a:extLst>
                    <a:ext uri="{9D8B030D-6E8A-4147-A177-3AD203B41FA5}">
                      <a16:colId xmlns="" xmlns:a16="http://schemas.microsoft.com/office/drawing/2014/main" val="20000"/>
                    </a:ext>
                  </a:extLst>
                </a:gridCol>
              </a:tblGrid>
              <a:tr h="725100">
                <a:tc>
                  <a:txBody>
                    <a:bodyPr/>
                    <a:lstStyle/>
                    <a:p>
                      <a:pPr marL="0" marR="0" lvl="0" indent="0" algn="ctr" defTabSz="914400" rtl="1" eaLnBrk="1" fontAlgn="auto" latinLnBrk="0" hangingPunct="1">
                        <a:lnSpc>
                          <a:spcPct val="100000"/>
                        </a:lnSpc>
                        <a:spcBef>
                          <a:spcPts val="0"/>
                        </a:spcBef>
                        <a:spcAft>
                          <a:spcPts val="0"/>
                        </a:spcAft>
                        <a:buClrTx/>
                        <a:buSzTx/>
                        <a:buFontTx/>
                        <a:buNone/>
                        <a:tabLst/>
                        <a:defRPr/>
                      </a:pPr>
                      <a:r>
                        <a:rPr kumimoji="0" lang="ar-SA" sz="1500" b="1" i="0" u="none" strike="noStrike" cap="none" normalizeH="0" baseline="0" dirty="0">
                          <a:ln>
                            <a:noFill/>
                          </a:ln>
                          <a:solidFill>
                            <a:schemeClr val="tx1"/>
                          </a:solidFill>
                          <a:effectLst/>
                          <a:latin typeface="Traditional Arabic" pitchFamily="18" charset="-78"/>
                          <a:cs typeface="Traditional Arabic" pitchFamily="18" charset="-78"/>
                        </a:rPr>
                        <a:t>مكان الحفظ</a:t>
                      </a:r>
                      <a:endParaRPr kumimoji="0" lang="en-US" sz="1500" b="1" i="0" u="none" strike="noStrike" cap="none" normalizeH="0" baseline="0" dirty="0">
                        <a:ln>
                          <a:noFill/>
                        </a:ln>
                        <a:solidFill>
                          <a:schemeClr val="tx1"/>
                        </a:solidFill>
                        <a:effectLst/>
                        <a:latin typeface="Traditional Arabic" pitchFamily="18" charset="-78"/>
                        <a:cs typeface="Traditional Arabic" pitchFamily="18" charset="-78"/>
                      </a:endParaRPr>
                    </a:p>
                  </a:txBody>
                  <a:tcPr marL="91475" marR="91475" marT="45723" marB="4572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50000"/>
                        <a:lumOff val="50000"/>
                      </a:schemeClr>
                    </a:solidFill>
                  </a:tcPr>
                </a:tc>
                <a:extLst>
                  <a:ext uri="{0D108BD9-81ED-4DB2-BD59-A6C34878D82A}">
                    <a16:rowId xmlns="" xmlns:a16="http://schemas.microsoft.com/office/drawing/2014/main" val="10000"/>
                  </a:ext>
                </a:extLst>
              </a:tr>
              <a:tr h="335303">
                <a:tc>
                  <a:txBody>
                    <a:bodyPr/>
                    <a:lstStyle/>
                    <a:p>
                      <a:pPr algn="ctr" rtl="1"/>
                      <a:r>
                        <a:rPr lang="ar-SA" sz="1600" b="1" dirty="0">
                          <a:latin typeface="Traditional Arabic" pitchFamily="18" charset="-78"/>
                          <a:cs typeface="Traditional Arabic" pitchFamily="18" charset="-78"/>
                        </a:rPr>
                        <a:t>الإدارة</a:t>
                      </a:r>
                      <a:endParaRPr lang="ar-SA" sz="1600" dirty="0"/>
                    </a:p>
                  </a:txBody>
                  <a:tcPr marL="91475" marR="91475" marT="45723" marB="4572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 xmlns:a16="http://schemas.microsoft.com/office/drawing/2014/main" val="10001"/>
                  </a:ext>
                </a:extLst>
              </a:tr>
              <a:tr h="375925">
                <a:tc>
                  <a:txBody>
                    <a:bodyPr/>
                    <a:lstStyle/>
                    <a:p>
                      <a:pPr rtl="1"/>
                      <a:endParaRPr lang="ar-SA" sz="1900"/>
                    </a:p>
                  </a:txBody>
                  <a:tcPr marL="91475" marR="91475" marT="45723" marB="4572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 xmlns:a16="http://schemas.microsoft.com/office/drawing/2014/main" val="10002"/>
                  </a:ext>
                </a:extLst>
              </a:tr>
              <a:tr h="375925">
                <a:tc>
                  <a:txBody>
                    <a:bodyPr/>
                    <a:lstStyle/>
                    <a:p>
                      <a:pPr rtl="1"/>
                      <a:endParaRPr lang="ar-SA" sz="1900" dirty="0"/>
                    </a:p>
                  </a:txBody>
                  <a:tcPr marL="91475" marR="91475" marT="45723" marB="4572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 xmlns:a16="http://schemas.microsoft.com/office/drawing/2014/main" val="10003"/>
                  </a:ext>
                </a:extLst>
              </a:tr>
            </a:tbl>
          </a:graphicData>
        </a:graphic>
      </p:graphicFrame>
      <p:graphicFrame>
        <p:nvGraphicFramePr>
          <p:cNvPr id="14" name="جدول 32">
            <a:extLst>
              <a:ext uri="{FF2B5EF4-FFF2-40B4-BE49-F238E27FC236}">
                <a16:creationId xmlns="" xmlns:a16="http://schemas.microsoft.com/office/drawing/2014/main" id="{8CF7FE15-F499-4418-97FA-C04FB0F5A07C}"/>
              </a:ext>
            </a:extLst>
          </p:cNvPr>
          <p:cNvGraphicFramePr>
            <a:graphicFrameLocks noGrp="1"/>
          </p:cNvGraphicFramePr>
          <p:nvPr>
            <p:extLst>
              <p:ext uri="{D42A27DB-BD31-4B8C-83A1-F6EECF244321}">
                <p14:modId xmlns:p14="http://schemas.microsoft.com/office/powerpoint/2010/main" val="3092307953"/>
              </p:ext>
            </p:extLst>
          </p:nvPr>
        </p:nvGraphicFramePr>
        <p:xfrm>
          <a:off x="7581898" y="1684479"/>
          <a:ext cx="2071690" cy="639293"/>
        </p:xfrm>
        <a:graphic>
          <a:graphicData uri="http://schemas.openxmlformats.org/drawingml/2006/table">
            <a:tbl>
              <a:tblPr rtl="1" firstRow="1" bandRow="1">
                <a:tableStyleId>{5C22544A-7EE6-4342-B048-85BDC9FD1C3A}</a:tableStyleId>
              </a:tblPr>
              <a:tblGrid>
                <a:gridCol w="1456035">
                  <a:extLst>
                    <a:ext uri="{9D8B030D-6E8A-4147-A177-3AD203B41FA5}">
                      <a16:colId xmlns="" xmlns:a16="http://schemas.microsoft.com/office/drawing/2014/main" val="20000"/>
                    </a:ext>
                  </a:extLst>
                </a:gridCol>
                <a:gridCol w="615655">
                  <a:extLst>
                    <a:ext uri="{9D8B030D-6E8A-4147-A177-3AD203B41FA5}">
                      <a16:colId xmlns="" xmlns:a16="http://schemas.microsoft.com/office/drawing/2014/main" val="20001"/>
                    </a:ext>
                  </a:extLst>
                </a:gridCol>
              </a:tblGrid>
              <a:tr h="320040">
                <a:tc>
                  <a:txBody>
                    <a:bodyPr/>
                    <a:lstStyle/>
                    <a:p>
                      <a:pPr marL="0" marR="0" lvl="0" indent="0" algn="ctr" defTabSz="914400" rtl="1" eaLnBrk="1" fontAlgn="auto" latinLnBrk="0" hangingPunct="1">
                        <a:lnSpc>
                          <a:spcPct val="100000"/>
                        </a:lnSpc>
                        <a:spcBef>
                          <a:spcPts val="0"/>
                        </a:spcBef>
                        <a:spcAft>
                          <a:spcPts val="0"/>
                        </a:spcAft>
                        <a:buClrTx/>
                        <a:buSzTx/>
                        <a:buFontTx/>
                        <a:buNone/>
                        <a:tabLst/>
                        <a:defRPr/>
                      </a:pPr>
                      <a:r>
                        <a:rPr kumimoji="0" lang="ar-SA" sz="1500" b="0" i="0" u="none" strike="noStrike" cap="none" normalizeH="0" baseline="0" dirty="0">
                          <a:ln>
                            <a:noFill/>
                          </a:ln>
                          <a:solidFill>
                            <a:schemeClr val="tx1"/>
                          </a:solidFill>
                          <a:effectLst/>
                          <a:latin typeface="Arial" pitchFamily="34" charset="0"/>
                          <a:cs typeface="Traditional Arabic" pitchFamily="18" charset="-78"/>
                        </a:rPr>
                        <a:t>اسم الجهاز الحكومي</a:t>
                      </a:r>
                      <a:endParaRPr kumimoji="0" lang="en-US" sz="1500" b="0" i="0" u="none" strike="noStrike" cap="none" normalizeH="0" baseline="0" dirty="0">
                        <a:ln>
                          <a:noFill/>
                        </a:ln>
                        <a:solidFill>
                          <a:schemeClr val="tx1"/>
                        </a:solidFill>
                        <a:effectLst/>
                        <a:latin typeface="Arial" pitchFamily="34" charset="0"/>
                        <a:cs typeface="Traditional Arabic" pitchFamily="18" charset="-78"/>
                      </a:endParaRPr>
                    </a:p>
                  </a:txBody>
                  <a:tcPr marL="91439" marR="91439">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rtl="1"/>
                      <a:r>
                        <a:rPr kumimoji="0" lang="ar-SA" sz="1500" b="0" i="0" u="none" strike="noStrike" cap="none" normalizeH="0" baseline="0" dirty="0">
                          <a:ln>
                            <a:noFill/>
                          </a:ln>
                          <a:solidFill>
                            <a:schemeClr val="tx1"/>
                          </a:solidFill>
                          <a:effectLst/>
                          <a:latin typeface="Arial" pitchFamily="34" charset="0"/>
                          <a:cs typeface="Traditional Arabic" pitchFamily="18" charset="-78"/>
                        </a:rPr>
                        <a:t>رمزه</a:t>
                      </a:r>
                      <a:endParaRPr lang="ar-SA" sz="1500" b="0" dirty="0"/>
                    </a:p>
                  </a:txBody>
                  <a:tcPr marL="91439" marR="91439">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 xmlns:a16="http://schemas.microsoft.com/office/drawing/2014/main" val="10000"/>
                  </a:ext>
                </a:extLst>
              </a:tr>
              <a:tr h="319253">
                <a:tc>
                  <a:txBody>
                    <a:bodyPr/>
                    <a:lstStyle/>
                    <a:p>
                      <a:pPr rtl="1"/>
                      <a:endParaRPr lang="ar-SA" sz="1300" b="0" dirty="0"/>
                    </a:p>
                  </a:txBody>
                  <a:tcPr marL="91439" marR="91439">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rtl="1"/>
                      <a:endParaRPr lang="ar-SA" sz="1300" b="0" dirty="0"/>
                    </a:p>
                  </a:txBody>
                  <a:tcPr marL="91439" marR="91439">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 xmlns:a16="http://schemas.microsoft.com/office/drawing/2014/main" val="10001"/>
                  </a:ext>
                </a:extLst>
              </a:tr>
            </a:tbl>
          </a:graphicData>
        </a:graphic>
      </p:graphicFrame>
      <p:graphicFrame>
        <p:nvGraphicFramePr>
          <p:cNvPr id="15" name="جدول 33">
            <a:extLst>
              <a:ext uri="{FF2B5EF4-FFF2-40B4-BE49-F238E27FC236}">
                <a16:creationId xmlns="" xmlns:a16="http://schemas.microsoft.com/office/drawing/2014/main" id="{61EB114A-C733-40DF-83A7-DFE0E8408244}"/>
              </a:ext>
            </a:extLst>
          </p:cNvPr>
          <p:cNvGraphicFramePr>
            <a:graphicFrameLocks noGrp="1"/>
          </p:cNvGraphicFramePr>
          <p:nvPr>
            <p:extLst>
              <p:ext uri="{D42A27DB-BD31-4B8C-83A1-F6EECF244321}">
                <p14:modId xmlns:p14="http://schemas.microsoft.com/office/powerpoint/2010/main" val="3365664131"/>
              </p:ext>
            </p:extLst>
          </p:nvPr>
        </p:nvGraphicFramePr>
        <p:xfrm>
          <a:off x="2397123" y="1684479"/>
          <a:ext cx="2071690" cy="639293"/>
        </p:xfrm>
        <a:graphic>
          <a:graphicData uri="http://schemas.openxmlformats.org/drawingml/2006/table">
            <a:tbl>
              <a:tblPr rtl="1" firstRow="1" bandRow="1">
                <a:tableStyleId>{5C22544A-7EE6-4342-B048-85BDC9FD1C3A}</a:tableStyleId>
              </a:tblPr>
              <a:tblGrid>
                <a:gridCol w="1456035">
                  <a:extLst>
                    <a:ext uri="{9D8B030D-6E8A-4147-A177-3AD203B41FA5}">
                      <a16:colId xmlns="" xmlns:a16="http://schemas.microsoft.com/office/drawing/2014/main" val="20000"/>
                    </a:ext>
                  </a:extLst>
                </a:gridCol>
                <a:gridCol w="615655">
                  <a:extLst>
                    <a:ext uri="{9D8B030D-6E8A-4147-A177-3AD203B41FA5}">
                      <a16:colId xmlns="" xmlns:a16="http://schemas.microsoft.com/office/drawing/2014/main" val="20001"/>
                    </a:ext>
                  </a:extLst>
                </a:gridCol>
              </a:tblGrid>
              <a:tr h="320040">
                <a:tc>
                  <a:txBody>
                    <a:bodyPr/>
                    <a:lstStyle/>
                    <a:p>
                      <a:pPr marL="0" marR="0" lvl="0" indent="0" algn="ctr" defTabSz="914400" rtl="1" eaLnBrk="1" fontAlgn="auto" latinLnBrk="0" hangingPunct="1">
                        <a:lnSpc>
                          <a:spcPct val="100000"/>
                        </a:lnSpc>
                        <a:spcBef>
                          <a:spcPts val="0"/>
                        </a:spcBef>
                        <a:spcAft>
                          <a:spcPts val="0"/>
                        </a:spcAft>
                        <a:buClrTx/>
                        <a:buSzTx/>
                        <a:buFontTx/>
                        <a:buNone/>
                        <a:tabLst/>
                        <a:defRPr/>
                      </a:pPr>
                      <a:r>
                        <a:rPr kumimoji="0" lang="ar-SA" sz="1500" b="0" i="0" u="none" strike="noStrike" cap="none" normalizeH="0" baseline="0" dirty="0">
                          <a:ln>
                            <a:noFill/>
                          </a:ln>
                          <a:solidFill>
                            <a:schemeClr val="tx1"/>
                          </a:solidFill>
                          <a:effectLst/>
                          <a:latin typeface="Arial" pitchFamily="34" charset="0"/>
                          <a:cs typeface="Traditional Arabic" pitchFamily="18" charset="-78"/>
                        </a:rPr>
                        <a:t>الوحدة الإدارية المختصة</a:t>
                      </a:r>
                      <a:endParaRPr kumimoji="0" lang="en-US" sz="1500" b="0" i="0" u="none" strike="noStrike" cap="none" normalizeH="0" baseline="0" dirty="0">
                        <a:ln>
                          <a:noFill/>
                        </a:ln>
                        <a:solidFill>
                          <a:schemeClr val="tx1"/>
                        </a:solidFill>
                        <a:effectLst/>
                        <a:latin typeface="Arial" pitchFamily="34" charset="0"/>
                        <a:cs typeface="Traditional Arabic" pitchFamily="18" charset="-78"/>
                      </a:endParaRPr>
                    </a:p>
                  </a:txBody>
                  <a:tcPr marL="91439" marR="91439">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rtl="1"/>
                      <a:r>
                        <a:rPr kumimoji="0" lang="ar-SA" sz="1500" b="0" i="0" u="none" strike="noStrike" cap="none" normalizeH="0" baseline="0" dirty="0">
                          <a:ln>
                            <a:noFill/>
                          </a:ln>
                          <a:solidFill>
                            <a:schemeClr val="tx1"/>
                          </a:solidFill>
                          <a:effectLst/>
                          <a:latin typeface="Arial" pitchFamily="34" charset="0"/>
                          <a:cs typeface="Traditional Arabic" pitchFamily="18" charset="-78"/>
                        </a:rPr>
                        <a:t>رمزها</a:t>
                      </a:r>
                      <a:endParaRPr lang="ar-SA" sz="1500" b="0" dirty="0"/>
                    </a:p>
                  </a:txBody>
                  <a:tcPr marL="91439" marR="91439">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 xmlns:a16="http://schemas.microsoft.com/office/drawing/2014/main" val="10000"/>
                  </a:ext>
                </a:extLst>
              </a:tr>
              <a:tr h="319253">
                <a:tc>
                  <a:txBody>
                    <a:bodyPr/>
                    <a:lstStyle/>
                    <a:p>
                      <a:pPr rtl="1"/>
                      <a:endParaRPr lang="ar-SA" sz="1300" b="0" dirty="0"/>
                    </a:p>
                  </a:txBody>
                  <a:tcPr marL="91439" marR="91439">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rtl="1"/>
                      <a:endParaRPr lang="ar-SA" sz="1300" b="0" dirty="0"/>
                    </a:p>
                  </a:txBody>
                  <a:tcPr marL="91439" marR="91439">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 xmlns:a16="http://schemas.microsoft.com/office/drawing/2014/main" val="10001"/>
                  </a:ext>
                </a:extLst>
              </a:tr>
            </a:tbl>
          </a:graphicData>
        </a:graphic>
      </p:graphicFrame>
      <p:graphicFrame>
        <p:nvGraphicFramePr>
          <p:cNvPr id="16" name="جدول 34">
            <a:extLst>
              <a:ext uri="{FF2B5EF4-FFF2-40B4-BE49-F238E27FC236}">
                <a16:creationId xmlns="" xmlns:a16="http://schemas.microsoft.com/office/drawing/2014/main" id="{F3652795-5CC0-41E3-807B-AF5817CEE109}"/>
              </a:ext>
            </a:extLst>
          </p:cNvPr>
          <p:cNvGraphicFramePr>
            <a:graphicFrameLocks noGrp="1"/>
          </p:cNvGraphicFramePr>
          <p:nvPr>
            <p:extLst>
              <p:ext uri="{D42A27DB-BD31-4B8C-83A1-F6EECF244321}">
                <p14:modId xmlns:p14="http://schemas.microsoft.com/office/powerpoint/2010/main" val="1672722780"/>
              </p:ext>
            </p:extLst>
          </p:nvPr>
        </p:nvGraphicFramePr>
        <p:xfrm>
          <a:off x="4989514" y="1684479"/>
          <a:ext cx="2071688" cy="639293"/>
        </p:xfrm>
        <a:graphic>
          <a:graphicData uri="http://schemas.openxmlformats.org/drawingml/2006/table">
            <a:tbl>
              <a:tblPr rtl="1" firstRow="1" bandRow="1">
                <a:tableStyleId>{5C22544A-7EE6-4342-B048-85BDC9FD1C3A}</a:tableStyleId>
              </a:tblPr>
              <a:tblGrid>
                <a:gridCol w="1456033">
                  <a:extLst>
                    <a:ext uri="{9D8B030D-6E8A-4147-A177-3AD203B41FA5}">
                      <a16:colId xmlns="" xmlns:a16="http://schemas.microsoft.com/office/drawing/2014/main" val="20000"/>
                    </a:ext>
                  </a:extLst>
                </a:gridCol>
                <a:gridCol w="615655">
                  <a:extLst>
                    <a:ext uri="{9D8B030D-6E8A-4147-A177-3AD203B41FA5}">
                      <a16:colId xmlns="" xmlns:a16="http://schemas.microsoft.com/office/drawing/2014/main" val="20001"/>
                    </a:ext>
                  </a:extLst>
                </a:gridCol>
              </a:tblGrid>
              <a:tr h="320040">
                <a:tc>
                  <a:txBody>
                    <a:bodyPr/>
                    <a:lstStyle/>
                    <a:p>
                      <a:pPr marL="0" marR="0" lvl="0" indent="0" algn="ctr" defTabSz="914400" rtl="1" eaLnBrk="1" fontAlgn="auto" latinLnBrk="0" hangingPunct="1">
                        <a:lnSpc>
                          <a:spcPct val="100000"/>
                        </a:lnSpc>
                        <a:spcBef>
                          <a:spcPts val="0"/>
                        </a:spcBef>
                        <a:spcAft>
                          <a:spcPts val="0"/>
                        </a:spcAft>
                        <a:buClrTx/>
                        <a:buSzTx/>
                        <a:buFontTx/>
                        <a:buNone/>
                        <a:tabLst/>
                        <a:defRPr/>
                      </a:pPr>
                      <a:r>
                        <a:rPr kumimoji="0" lang="ar-SA" sz="1500" b="0" i="0" u="none" strike="noStrike" cap="none" normalizeH="0" baseline="0" dirty="0">
                          <a:ln>
                            <a:noFill/>
                          </a:ln>
                          <a:solidFill>
                            <a:schemeClr val="tx1"/>
                          </a:solidFill>
                          <a:effectLst/>
                          <a:latin typeface="Arial" pitchFamily="34" charset="0"/>
                          <a:cs typeface="Traditional Arabic" pitchFamily="18" charset="-78"/>
                        </a:rPr>
                        <a:t>النشاط الإداري</a:t>
                      </a:r>
                      <a:endParaRPr kumimoji="0" lang="en-US" sz="1500" b="0" i="0" u="none" strike="noStrike" cap="none" normalizeH="0" baseline="0" dirty="0">
                        <a:ln>
                          <a:noFill/>
                        </a:ln>
                        <a:solidFill>
                          <a:schemeClr val="tx1"/>
                        </a:solidFill>
                        <a:effectLst/>
                        <a:latin typeface="Arial" pitchFamily="34" charset="0"/>
                        <a:cs typeface="Traditional Arabic" pitchFamily="18" charset="-78"/>
                      </a:endParaRPr>
                    </a:p>
                  </a:txBody>
                  <a:tcPr marL="91439" marR="91439">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rtl="1"/>
                      <a:r>
                        <a:rPr kumimoji="0" lang="ar-SA" sz="1500" b="0" i="0" u="none" strike="noStrike" cap="none" normalizeH="0" baseline="0" dirty="0">
                          <a:ln>
                            <a:noFill/>
                          </a:ln>
                          <a:solidFill>
                            <a:schemeClr val="tx1"/>
                          </a:solidFill>
                          <a:effectLst/>
                          <a:latin typeface="Arial" pitchFamily="34" charset="0"/>
                          <a:cs typeface="Traditional Arabic" pitchFamily="18" charset="-78"/>
                        </a:rPr>
                        <a:t>رمزه</a:t>
                      </a:r>
                      <a:endParaRPr lang="ar-SA" sz="1500" b="0" dirty="0"/>
                    </a:p>
                  </a:txBody>
                  <a:tcPr marL="91439" marR="91439">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 xmlns:a16="http://schemas.microsoft.com/office/drawing/2014/main" val="10000"/>
                  </a:ext>
                </a:extLst>
              </a:tr>
              <a:tr h="319253">
                <a:tc>
                  <a:txBody>
                    <a:bodyPr/>
                    <a:lstStyle/>
                    <a:p>
                      <a:pPr rtl="1"/>
                      <a:endParaRPr lang="ar-SA" sz="1300" b="0" dirty="0"/>
                    </a:p>
                  </a:txBody>
                  <a:tcPr marL="91439" marR="91439">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rtl="1"/>
                      <a:endParaRPr lang="ar-SA" sz="1300" b="0" dirty="0"/>
                    </a:p>
                  </a:txBody>
                  <a:tcPr marL="91439" marR="91439">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 xmlns:a16="http://schemas.microsoft.com/office/drawing/2014/main" val="10001"/>
                  </a:ext>
                </a:extLst>
              </a:tr>
            </a:tbl>
          </a:graphicData>
        </a:graphic>
      </p:graphicFrame>
      <p:graphicFrame>
        <p:nvGraphicFramePr>
          <p:cNvPr id="17" name="جدول 35">
            <a:extLst>
              <a:ext uri="{FF2B5EF4-FFF2-40B4-BE49-F238E27FC236}">
                <a16:creationId xmlns="" xmlns:a16="http://schemas.microsoft.com/office/drawing/2014/main" id="{E7E20C1D-91A7-42C9-BBF0-480876AA258B}"/>
              </a:ext>
            </a:extLst>
          </p:cNvPr>
          <p:cNvGraphicFramePr>
            <a:graphicFrameLocks noGrp="1"/>
          </p:cNvGraphicFramePr>
          <p:nvPr>
            <p:extLst>
              <p:ext uri="{D42A27DB-BD31-4B8C-83A1-F6EECF244321}">
                <p14:modId xmlns:p14="http://schemas.microsoft.com/office/powerpoint/2010/main" val="2076591468"/>
              </p:ext>
            </p:extLst>
          </p:nvPr>
        </p:nvGraphicFramePr>
        <p:xfrm>
          <a:off x="8518528" y="3052905"/>
          <a:ext cx="823913" cy="1868117"/>
        </p:xfrm>
        <a:graphic>
          <a:graphicData uri="http://schemas.openxmlformats.org/drawingml/2006/table">
            <a:tbl>
              <a:tblPr rtl="1" firstRow="1" bandRow="1">
                <a:tableStyleId>{5C22544A-7EE6-4342-B048-85BDC9FD1C3A}</a:tableStyleId>
              </a:tblPr>
              <a:tblGrid>
                <a:gridCol w="823913">
                  <a:extLst>
                    <a:ext uri="{9D8B030D-6E8A-4147-A177-3AD203B41FA5}">
                      <a16:colId xmlns="" xmlns:a16="http://schemas.microsoft.com/office/drawing/2014/main" val="20000"/>
                    </a:ext>
                  </a:extLst>
                </a:gridCol>
              </a:tblGrid>
              <a:tr h="725099">
                <a:tc>
                  <a:txBody>
                    <a:bodyPr/>
                    <a:lstStyle/>
                    <a:p>
                      <a:pPr marL="0" marR="0" lvl="0" indent="0" algn="ctr" defTabSz="914400" rtl="1" eaLnBrk="1" fontAlgn="auto" latinLnBrk="0" hangingPunct="1">
                        <a:lnSpc>
                          <a:spcPct val="100000"/>
                        </a:lnSpc>
                        <a:spcBef>
                          <a:spcPts val="0"/>
                        </a:spcBef>
                        <a:spcAft>
                          <a:spcPts val="0"/>
                        </a:spcAft>
                        <a:buClrTx/>
                        <a:buSzTx/>
                        <a:buFontTx/>
                        <a:buNone/>
                        <a:tabLst/>
                        <a:defRPr/>
                      </a:pPr>
                      <a:r>
                        <a:rPr kumimoji="0" lang="ar-SA" sz="1500" b="0" i="0" u="none" strike="noStrike" cap="none" normalizeH="0" baseline="0" dirty="0">
                          <a:ln>
                            <a:noFill/>
                          </a:ln>
                          <a:solidFill>
                            <a:schemeClr val="tx1"/>
                          </a:solidFill>
                          <a:effectLst/>
                          <a:latin typeface="Traditional Arabic" pitchFamily="18" charset="-78"/>
                          <a:cs typeface="Traditional Arabic" pitchFamily="18" charset="-78"/>
                        </a:rPr>
                        <a:t>اسم الوثيقة</a:t>
                      </a:r>
                      <a:endParaRPr kumimoji="0" lang="en-US" sz="1500" b="0" i="0" u="none" strike="noStrike" cap="none" normalizeH="0" baseline="0" dirty="0">
                        <a:ln>
                          <a:noFill/>
                        </a:ln>
                        <a:solidFill>
                          <a:schemeClr val="tx1"/>
                        </a:solidFill>
                        <a:effectLst/>
                        <a:latin typeface="Traditional Arabic" pitchFamily="18" charset="-78"/>
                        <a:cs typeface="Traditional Arabic" pitchFamily="18" charset="-78"/>
                      </a:endParaRPr>
                    </a:p>
                  </a:txBody>
                  <a:tcPr marL="91355" marR="91355" marT="45723" marB="4572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 xmlns:a16="http://schemas.microsoft.com/office/drawing/2014/main" val="10000"/>
                  </a:ext>
                </a:extLst>
              </a:tr>
              <a:tr h="375925">
                <a:tc>
                  <a:txBody>
                    <a:bodyPr/>
                    <a:lstStyle/>
                    <a:p>
                      <a:pPr rtl="1"/>
                      <a:endParaRPr lang="ar-SA" sz="1900" b="0"/>
                    </a:p>
                  </a:txBody>
                  <a:tcPr marL="91355" marR="91355" marT="45723" marB="4572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 xmlns:a16="http://schemas.microsoft.com/office/drawing/2014/main" val="10001"/>
                  </a:ext>
                </a:extLst>
              </a:tr>
              <a:tr h="375925">
                <a:tc>
                  <a:txBody>
                    <a:bodyPr/>
                    <a:lstStyle/>
                    <a:p>
                      <a:pPr rtl="1"/>
                      <a:endParaRPr lang="ar-SA" sz="1900" b="0" dirty="0"/>
                    </a:p>
                  </a:txBody>
                  <a:tcPr marL="91355" marR="91355" marT="45723" marB="4572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 xmlns:a16="http://schemas.microsoft.com/office/drawing/2014/main" val="10002"/>
                  </a:ext>
                </a:extLst>
              </a:tr>
              <a:tr h="375925">
                <a:tc>
                  <a:txBody>
                    <a:bodyPr/>
                    <a:lstStyle/>
                    <a:p>
                      <a:pPr rtl="1"/>
                      <a:endParaRPr lang="ar-SA" sz="1900" b="0" dirty="0"/>
                    </a:p>
                  </a:txBody>
                  <a:tcPr marL="91355" marR="91355" marT="45723" marB="4572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 xmlns:a16="http://schemas.microsoft.com/office/drawing/2014/main" val="10003"/>
                  </a:ext>
                </a:extLst>
              </a:tr>
            </a:tbl>
          </a:graphicData>
        </a:graphic>
      </p:graphicFrame>
      <p:graphicFrame>
        <p:nvGraphicFramePr>
          <p:cNvPr id="18" name="جدول 36">
            <a:extLst>
              <a:ext uri="{FF2B5EF4-FFF2-40B4-BE49-F238E27FC236}">
                <a16:creationId xmlns="" xmlns:a16="http://schemas.microsoft.com/office/drawing/2014/main" id="{AA057085-A548-407D-A262-60DE368D3CE1}"/>
              </a:ext>
            </a:extLst>
          </p:cNvPr>
          <p:cNvGraphicFramePr>
            <a:graphicFrameLocks noGrp="1"/>
          </p:cNvGraphicFramePr>
          <p:nvPr>
            <p:extLst>
              <p:ext uri="{D42A27DB-BD31-4B8C-83A1-F6EECF244321}">
                <p14:modId xmlns:p14="http://schemas.microsoft.com/office/powerpoint/2010/main" val="1148917988"/>
              </p:ext>
            </p:extLst>
          </p:nvPr>
        </p:nvGraphicFramePr>
        <p:xfrm>
          <a:off x="7439026" y="3052905"/>
          <a:ext cx="1054100" cy="1867897"/>
        </p:xfrm>
        <a:graphic>
          <a:graphicData uri="http://schemas.openxmlformats.org/drawingml/2006/table">
            <a:tbl>
              <a:tblPr rtl="1" firstRow="1" bandRow="1">
                <a:tableStyleId>{5C22544A-7EE6-4342-B048-85BDC9FD1C3A}</a:tableStyleId>
              </a:tblPr>
              <a:tblGrid>
                <a:gridCol w="1054100">
                  <a:extLst>
                    <a:ext uri="{9D8B030D-6E8A-4147-A177-3AD203B41FA5}">
                      <a16:colId xmlns="" xmlns:a16="http://schemas.microsoft.com/office/drawing/2014/main" val="20000"/>
                    </a:ext>
                  </a:extLst>
                </a:gridCol>
              </a:tblGrid>
              <a:tr h="724939">
                <a:tc>
                  <a:txBody>
                    <a:bodyPr/>
                    <a:lstStyle/>
                    <a:p>
                      <a:pPr marL="0" marR="0" lvl="0" indent="0" algn="ctr" defTabSz="914400" rtl="1" eaLnBrk="1" fontAlgn="auto" latinLnBrk="0" hangingPunct="1">
                        <a:lnSpc>
                          <a:spcPct val="100000"/>
                        </a:lnSpc>
                        <a:spcBef>
                          <a:spcPts val="0"/>
                        </a:spcBef>
                        <a:spcAft>
                          <a:spcPts val="0"/>
                        </a:spcAft>
                        <a:buClrTx/>
                        <a:buSzTx/>
                        <a:buFontTx/>
                        <a:buNone/>
                        <a:tabLst/>
                        <a:defRPr/>
                      </a:pPr>
                      <a:r>
                        <a:rPr kumimoji="0" lang="ar-SA" sz="1500" b="0" i="0" u="none" strike="noStrike" cap="none" normalizeH="0" baseline="0" dirty="0">
                          <a:ln>
                            <a:noFill/>
                          </a:ln>
                          <a:solidFill>
                            <a:schemeClr val="tx1"/>
                          </a:solidFill>
                          <a:effectLst/>
                          <a:latin typeface="Traditional Arabic" pitchFamily="18" charset="-78"/>
                          <a:cs typeface="Traditional Arabic" pitchFamily="18" charset="-78"/>
                        </a:rPr>
                        <a:t>وصف الوثيقة والغرض منها</a:t>
                      </a:r>
                      <a:endParaRPr kumimoji="0" lang="en-US" sz="1500" b="0" i="0" u="none" strike="noStrike" cap="none" normalizeH="0" baseline="0" dirty="0">
                        <a:ln>
                          <a:noFill/>
                        </a:ln>
                        <a:solidFill>
                          <a:schemeClr val="tx1"/>
                        </a:solidFill>
                        <a:effectLst/>
                        <a:latin typeface="Traditional Arabic" pitchFamily="18" charset="-78"/>
                        <a:cs typeface="Traditional Arabic" pitchFamily="18" charset="-78"/>
                      </a:endParaRPr>
                    </a:p>
                  </a:txBody>
                  <a:tcPr marL="91379" marR="91379" marT="45713" marB="4571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 xmlns:a16="http://schemas.microsoft.com/office/drawing/2014/main" val="10000"/>
                  </a:ext>
                </a:extLst>
              </a:tr>
              <a:tr h="375907">
                <a:tc>
                  <a:txBody>
                    <a:bodyPr/>
                    <a:lstStyle/>
                    <a:p>
                      <a:pPr rtl="1"/>
                      <a:endParaRPr lang="ar-SA" sz="1900" b="0"/>
                    </a:p>
                  </a:txBody>
                  <a:tcPr marL="91379" marR="91379" marT="45713" marB="4571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 xmlns:a16="http://schemas.microsoft.com/office/drawing/2014/main" val="10001"/>
                  </a:ext>
                </a:extLst>
              </a:tr>
              <a:tr h="375907">
                <a:tc>
                  <a:txBody>
                    <a:bodyPr/>
                    <a:lstStyle/>
                    <a:p>
                      <a:pPr rtl="1"/>
                      <a:endParaRPr lang="ar-SA" sz="1900" b="0"/>
                    </a:p>
                  </a:txBody>
                  <a:tcPr marL="91379" marR="91379" marT="45713" marB="4571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 xmlns:a16="http://schemas.microsoft.com/office/drawing/2014/main" val="10002"/>
                  </a:ext>
                </a:extLst>
              </a:tr>
              <a:tr h="375907">
                <a:tc>
                  <a:txBody>
                    <a:bodyPr/>
                    <a:lstStyle/>
                    <a:p>
                      <a:pPr rtl="1"/>
                      <a:endParaRPr lang="ar-SA" sz="1900" b="0" dirty="0"/>
                    </a:p>
                  </a:txBody>
                  <a:tcPr marL="91379" marR="91379" marT="45713" marB="4571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 xmlns:a16="http://schemas.microsoft.com/office/drawing/2014/main" val="10003"/>
                  </a:ext>
                </a:extLst>
              </a:tr>
            </a:tbl>
          </a:graphicData>
        </a:graphic>
      </p:graphicFrame>
      <p:graphicFrame>
        <p:nvGraphicFramePr>
          <p:cNvPr id="19" name="جدول 37">
            <a:extLst>
              <a:ext uri="{FF2B5EF4-FFF2-40B4-BE49-F238E27FC236}">
                <a16:creationId xmlns="" xmlns:a16="http://schemas.microsoft.com/office/drawing/2014/main" id="{BF218173-C290-4440-90A3-A3F4A72536C5}"/>
              </a:ext>
            </a:extLst>
          </p:cNvPr>
          <p:cNvGraphicFramePr>
            <a:graphicFrameLocks noGrp="1"/>
          </p:cNvGraphicFramePr>
          <p:nvPr>
            <p:extLst>
              <p:ext uri="{D42A27DB-BD31-4B8C-83A1-F6EECF244321}">
                <p14:modId xmlns:p14="http://schemas.microsoft.com/office/powerpoint/2010/main" val="265551732"/>
              </p:ext>
            </p:extLst>
          </p:nvPr>
        </p:nvGraphicFramePr>
        <p:xfrm>
          <a:off x="6791326" y="3052905"/>
          <a:ext cx="615951" cy="1867897"/>
        </p:xfrm>
        <a:graphic>
          <a:graphicData uri="http://schemas.openxmlformats.org/drawingml/2006/table">
            <a:tbl>
              <a:tblPr rtl="1" firstRow="1" bandRow="1">
                <a:tableStyleId>{5C22544A-7EE6-4342-B048-85BDC9FD1C3A}</a:tableStyleId>
              </a:tblPr>
              <a:tblGrid>
                <a:gridCol w="615951">
                  <a:extLst>
                    <a:ext uri="{9D8B030D-6E8A-4147-A177-3AD203B41FA5}">
                      <a16:colId xmlns="" xmlns:a16="http://schemas.microsoft.com/office/drawing/2014/main" val="20000"/>
                    </a:ext>
                  </a:extLst>
                </a:gridCol>
              </a:tblGrid>
              <a:tr h="724939">
                <a:tc>
                  <a:txBody>
                    <a:bodyPr/>
                    <a:lstStyle/>
                    <a:p>
                      <a:pPr marL="0" marR="0" lvl="0" indent="0" algn="ctr" defTabSz="914400" rtl="1" eaLnBrk="1" fontAlgn="auto" latinLnBrk="0" hangingPunct="1">
                        <a:lnSpc>
                          <a:spcPct val="100000"/>
                        </a:lnSpc>
                        <a:spcBef>
                          <a:spcPts val="0"/>
                        </a:spcBef>
                        <a:spcAft>
                          <a:spcPts val="0"/>
                        </a:spcAft>
                        <a:buClrTx/>
                        <a:buSzTx/>
                        <a:buFontTx/>
                        <a:buNone/>
                        <a:tabLst/>
                        <a:defRPr/>
                      </a:pPr>
                      <a:r>
                        <a:rPr kumimoji="0" lang="ar-SA" sz="1500" b="0" i="0" u="none" strike="noStrike" cap="none" normalizeH="0" baseline="0" dirty="0">
                          <a:ln>
                            <a:noFill/>
                          </a:ln>
                          <a:solidFill>
                            <a:schemeClr val="tx1"/>
                          </a:solidFill>
                          <a:effectLst/>
                          <a:latin typeface="Traditional Arabic" pitchFamily="18" charset="-78"/>
                          <a:cs typeface="Traditional Arabic" pitchFamily="18" charset="-78"/>
                        </a:rPr>
                        <a:t>وعاء الوثيقة</a:t>
                      </a:r>
                      <a:endParaRPr kumimoji="0" lang="en-US" sz="1500" b="0" i="0" u="none" strike="noStrike" cap="none" normalizeH="0" baseline="0" dirty="0">
                        <a:ln>
                          <a:noFill/>
                        </a:ln>
                        <a:solidFill>
                          <a:schemeClr val="tx1"/>
                        </a:solidFill>
                        <a:effectLst/>
                        <a:latin typeface="Traditional Arabic" pitchFamily="18" charset="-78"/>
                        <a:cs typeface="Traditional Arabic" pitchFamily="18" charset="-78"/>
                      </a:endParaRPr>
                    </a:p>
                  </a:txBody>
                  <a:tcPr marL="91392" marR="91392" marT="45713" marB="4571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 xmlns:a16="http://schemas.microsoft.com/office/drawing/2014/main" val="10000"/>
                  </a:ext>
                </a:extLst>
              </a:tr>
              <a:tr h="375907">
                <a:tc>
                  <a:txBody>
                    <a:bodyPr/>
                    <a:lstStyle/>
                    <a:p>
                      <a:pPr rtl="1"/>
                      <a:endParaRPr lang="ar-SA" sz="1900" b="0"/>
                    </a:p>
                  </a:txBody>
                  <a:tcPr marL="91392" marR="91392" marT="45713" marB="4571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 xmlns:a16="http://schemas.microsoft.com/office/drawing/2014/main" val="10001"/>
                  </a:ext>
                </a:extLst>
              </a:tr>
              <a:tr h="375907">
                <a:tc>
                  <a:txBody>
                    <a:bodyPr/>
                    <a:lstStyle/>
                    <a:p>
                      <a:pPr rtl="1"/>
                      <a:endParaRPr lang="ar-SA" sz="1900" b="0"/>
                    </a:p>
                  </a:txBody>
                  <a:tcPr marL="91392" marR="91392" marT="45713" marB="4571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 xmlns:a16="http://schemas.microsoft.com/office/drawing/2014/main" val="10002"/>
                  </a:ext>
                </a:extLst>
              </a:tr>
              <a:tr h="375907">
                <a:tc>
                  <a:txBody>
                    <a:bodyPr/>
                    <a:lstStyle/>
                    <a:p>
                      <a:pPr rtl="1"/>
                      <a:endParaRPr lang="ar-SA" sz="1900" b="0" dirty="0"/>
                    </a:p>
                  </a:txBody>
                  <a:tcPr marL="91392" marR="91392" marT="45713" marB="4571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 xmlns:a16="http://schemas.microsoft.com/office/drawing/2014/main" val="10003"/>
                  </a:ext>
                </a:extLst>
              </a:tr>
            </a:tbl>
          </a:graphicData>
        </a:graphic>
      </p:graphicFrame>
      <p:graphicFrame>
        <p:nvGraphicFramePr>
          <p:cNvPr id="20" name="جدول 38">
            <a:extLst>
              <a:ext uri="{FF2B5EF4-FFF2-40B4-BE49-F238E27FC236}">
                <a16:creationId xmlns="" xmlns:a16="http://schemas.microsoft.com/office/drawing/2014/main" id="{74BA0D07-3EDC-46EF-99FE-2AD94AC0F481}"/>
              </a:ext>
            </a:extLst>
          </p:cNvPr>
          <p:cNvGraphicFramePr>
            <a:graphicFrameLocks noGrp="1"/>
          </p:cNvGraphicFramePr>
          <p:nvPr>
            <p:extLst>
              <p:ext uri="{D42A27DB-BD31-4B8C-83A1-F6EECF244321}">
                <p14:modId xmlns:p14="http://schemas.microsoft.com/office/powerpoint/2010/main" val="3697326572"/>
              </p:ext>
            </p:extLst>
          </p:nvPr>
        </p:nvGraphicFramePr>
        <p:xfrm>
          <a:off x="6070602" y="3052905"/>
          <a:ext cx="657225" cy="1867897"/>
        </p:xfrm>
        <a:graphic>
          <a:graphicData uri="http://schemas.openxmlformats.org/drawingml/2006/table">
            <a:tbl>
              <a:tblPr rtl="1" firstRow="1" bandRow="1">
                <a:tableStyleId>{5C22544A-7EE6-4342-B048-85BDC9FD1C3A}</a:tableStyleId>
              </a:tblPr>
              <a:tblGrid>
                <a:gridCol w="657225">
                  <a:extLst>
                    <a:ext uri="{9D8B030D-6E8A-4147-A177-3AD203B41FA5}">
                      <a16:colId xmlns="" xmlns:a16="http://schemas.microsoft.com/office/drawing/2014/main" val="20000"/>
                    </a:ext>
                  </a:extLst>
                </a:gridCol>
              </a:tblGrid>
              <a:tr h="724939">
                <a:tc>
                  <a:txBody>
                    <a:bodyPr/>
                    <a:lstStyle/>
                    <a:p>
                      <a:pPr marL="0" marR="0" lvl="0" indent="0" algn="ctr" defTabSz="914400" rtl="1" eaLnBrk="1" fontAlgn="auto" latinLnBrk="0" hangingPunct="1">
                        <a:lnSpc>
                          <a:spcPct val="100000"/>
                        </a:lnSpc>
                        <a:spcBef>
                          <a:spcPts val="0"/>
                        </a:spcBef>
                        <a:spcAft>
                          <a:spcPts val="0"/>
                        </a:spcAft>
                        <a:buClrTx/>
                        <a:buSzTx/>
                        <a:buFontTx/>
                        <a:buNone/>
                        <a:tabLst/>
                        <a:defRPr/>
                      </a:pPr>
                      <a:r>
                        <a:rPr kumimoji="0" lang="ar-SA" sz="1500" b="0" i="0" u="none" strike="noStrike" cap="none" normalizeH="0" baseline="0" dirty="0">
                          <a:ln>
                            <a:noFill/>
                          </a:ln>
                          <a:solidFill>
                            <a:schemeClr val="tx1"/>
                          </a:solidFill>
                          <a:effectLst/>
                          <a:latin typeface="Traditional Arabic" pitchFamily="18" charset="-78"/>
                          <a:cs typeface="Traditional Arabic" pitchFamily="18" charset="-78"/>
                        </a:rPr>
                        <a:t>فئة  الحفظ</a:t>
                      </a:r>
                      <a:endParaRPr kumimoji="0" lang="en-US" sz="1500" b="0" i="0" u="none" strike="noStrike" cap="none" normalizeH="0" baseline="0" dirty="0">
                        <a:ln>
                          <a:noFill/>
                        </a:ln>
                        <a:solidFill>
                          <a:schemeClr val="tx1"/>
                        </a:solidFill>
                        <a:effectLst/>
                        <a:latin typeface="Traditional Arabic" pitchFamily="18" charset="-78"/>
                        <a:cs typeface="Traditional Arabic" pitchFamily="18" charset="-78"/>
                      </a:endParaRPr>
                    </a:p>
                  </a:txBody>
                  <a:tcPr marL="91339" marR="91339" marT="45713" marB="4571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 xmlns:a16="http://schemas.microsoft.com/office/drawing/2014/main" val="10000"/>
                  </a:ext>
                </a:extLst>
              </a:tr>
              <a:tr h="375907">
                <a:tc>
                  <a:txBody>
                    <a:bodyPr/>
                    <a:lstStyle/>
                    <a:p>
                      <a:pPr rtl="1"/>
                      <a:endParaRPr lang="ar-SA" sz="1900" b="0"/>
                    </a:p>
                  </a:txBody>
                  <a:tcPr marL="91339" marR="91339" marT="45713" marB="4571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 xmlns:a16="http://schemas.microsoft.com/office/drawing/2014/main" val="10001"/>
                  </a:ext>
                </a:extLst>
              </a:tr>
              <a:tr h="375907">
                <a:tc>
                  <a:txBody>
                    <a:bodyPr/>
                    <a:lstStyle/>
                    <a:p>
                      <a:pPr rtl="1"/>
                      <a:endParaRPr lang="ar-SA" sz="1900" b="0"/>
                    </a:p>
                  </a:txBody>
                  <a:tcPr marL="91339" marR="91339" marT="45713" marB="4571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 xmlns:a16="http://schemas.microsoft.com/office/drawing/2014/main" val="10002"/>
                  </a:ext>
                </a:extLst>
              </a:tr>
              <a:tr h="375907">
                <a:tc>
                  <a:txBody>
                    <a:bodyPr/>
                    <a:lstStyle/>
                    <a:p>
                      <a:pPr rtl="1"/>
                      <a:endParaRPr lang="ar-SA" sz="1900" b="0" dirty="0"/>
                    </a:p>
                  </a:txBody>
                  <a:tcPr marL="91339" marR="91339" marT="45713" marB="4571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 xmlns:a16="http://schemas.microsoft.com/office/drawing/2014/main" val="10003"/>
                  </a:ext>
                </a:extLst>
              </a:tr>
            </a:tbl>
          </a:graphicData>
        </a:graphic>
      </p:graphicFrame>
      <p:graphicFrame>
        <p:nvGraphicFramePr>
          <p:cNvPr id="21" name="جدول 39">
            <a:extLst>
              <a:ext uri="{FF2B5EF4-FFF2-40B4-BE49-F238E27FC236}">
                <a16:creationId xmlns="" xmlns:a16="http://schemas.microsoft.com/office/drawing/2014/main" id="{F90C6762-3244-4F06-9FA9-2985B16754D0}"/>
              </a:ext>
            </a:extLst>
          </p:cNvPr>
          <p:cNvGraphicFramePr>
            <a:graphicFrameLocks noGrp="1"/>
          </p:cNvGraphicFramePr>
          <p:nvPr>
            <p:extLst>
              <p:ext uri="{D42A27DB-BD31-4B8C-83A1-F6EECF244321}">
                <p14:modId xmlns:p14="http://schemas.microsoft.com/office/powerpoint/2010/main" val="2660280197"/>
              </p:ext>
            </p:extLst>
          </p:nvPr>
        </p:nvGraphicFramePr>
        <p:xfrm>
          <a:off x="4557715" y="3052905"/>
          <a:ext cx="752475" cy="1867897"/>
        </p:xfrm>
        <a:graphic>
          <a:graphicData uri="http://schemas.openxmlformats.org/drawingml/2006/table">
            <a:tbl>
              <a:tblPr rtl="1" firstRow="1" bandRow="1">
                <a:tableStyleId>{5C22544A-7EE6-4342-B048-85BDC9FD1C3A}</a:tableStyleId>
              </a:tblPr>
              <a:tblGrid>
                <a:gridCol w="752475">
                  <a:extLst>
                    <a:ext uri="{9D8B030D-6E8A-4147-A177-3AD203B41FA5}">
                      <a16:colId xmlns="" xmlns:a16="http://schemas.microsoft.com/office/drawing/2014/main" val="20000"/>
                    </a:ext>
                  </a:extLst>
                </a:gridCol>
              </a:tblGrid>
              <a:tr h="724939">
                <a:tc>
                  <a:txBody>
                    <a:bodyPr/>
                    <a:lstStyle/>
                    <a:p>
                      <a:pPr marL="0" marR="0" lvl="0" indent="0" algn="ctr" defTabSz="914400" rtl="1" eaLnBrk="1" fontAlgn="auto" latinLnBrk="0" hangingPunct="1">
                        <a:lnSpc>
                          <a:spcPct val="100000"/>
                        </a:lnSpc>
                        <a:spcBef>
                          <a:spcPts val="0"/>
                        </a:spcBef>
                        <a:spcAft>
                          <a:spcPts val="0"/>
                        </a:spcAft>
                        <a:buClrTx/>
                        <a:buSzTx/>
                        <a:buFontTx/>
                        <a:buNone/>
                        <a:tabLst/>
                        <a:defRPr/>
                      </a:pPr>
                      <a:r>
                        <a:rPr kumimoji="0" lang="ar-SA" sz="1500" b="0" i="0" u="none" strike="noStrike" cap="none" normalizeH="0" baseline="0" dirty="0">
                          <a:ln>
                            <a:noFill/>
                          </a:ln>
                          <a:solidFill>
                            <a:schemeClr val="tx1"/>
                          </a:solidFill>
                          <a:effectLst/>
                          <a:latin typeface="Traditional Arabic" pitchFamily="18" charset="-78"/>
                          <a:cs typeface="Traditional Arabic" pitchFamily="18" charset="-78"/>
                        </a:rPr>
                        <a:t>بداية   الحفظ</a:t>
                      </a:r>
                      <a:endParaRPr kumimoji="0" lang="en-US" sz="1500" b="0" i="0" u="none" strike="noStrike" cap="none" normalizeH="0" baseline="0" dirty="0">
                        <a:ln>
                          <a:noFill/>
                        </a:ln>
                        <a:solidFill>
                          <a:schemeClr val="tx1"/>
                        </a:solidFill>
                        <a:effectLst/>
                        <a:latin typeface="Traditional Arabic" pitchFamily="18" charset="-78"/>
                        <a:cs typeface="Traditional Arabic" pitchFamily="18" charset="-78"/>
                      </a:endParaRPr>
                    </a:p>
                  </a:txBody>
                  <a:tcPr marL="91471" marR="91471" marT="45713" marB="4571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 xmlns:a16="http://schemas.microsoft.com/office/drawing/2014/main" val="10000"/>
                  </a:ext>
                </a:extLst>
              </a:tr>
              <a:tr h="375907">
                <a:tc>
                  <a:txBody>
                    <a:bodyPr/>
                    <a:lstStyle/>
                    <a:p>
                      <a:pPr rtl="1"/>
                      <a:endParaRPr lang="ar-SA" sz="1900" b="0" dirty="0"/>
                    </a:p>
                  </a:txBody>
                  <a:tcPr marL="91471" marR="91471" marT="45713" marB="4571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 xmlns:a16="http://schemas.microsoft.com/office/drawing/2014/main" val="10001"/>
                  </a:ext>
                </a:extLst>
              </a:tr>
              <a:tr h="375907">
                <a:tc>
                  <a:txBody>
                    <a:bodyPr/>
                    <a:lstStyle/>
                    <a:p>
                      <a:pPr rtl="1"/>
                      <a:endParaRPr lang="ar-SA" sz="1900" b="0"/>
                    </a:p>
                  </a:txBody>
                  <a:tcPr marL="91471" marR="91471" marT="45713" marB="4571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 xmlns:a16="http://schemas.microsoft.com/office/drawing/2014/main" val="10002"/>
                  </a:ext>
                </a:extLst>
              </a:tr>
              <a:tr h="375907">
                <a:tc>
                  <a:txBody>
                    <a:bodyPr/>
                    <a:lstStyle/>
                    <a:p>
                      <a:pPr rtl="1"/>
                      <a:endParaRPr lang="ar-SA" sz="1900" b="0" dirty="0"/>
                    </a:p>
                  </a:txBody>
                  <a:tcPr marL="91471" marR="91471" marT="45713" marB="4571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 xmlns:a16="http://schemas.microsoft.com/office/drawing/2014/main" val="10003"/>
                  </a:ext>
                </a:extLst>
              </a:tr>
            </a:tbl>
          </a:graphicData>
        </a:graphic>
      </p:graphicFrame>
      <p:graphicFrame>
        <p:nvGraphicFramePr>
          <p:cNvPr id="22" name="جدول 40">
            <a:extLst>
              <a:ext uri="{FF2B5EF4-FFF2-40B4-BE49-F238E27FC236}">
                <a16:creationId xmlns="" xmlns:a16="http://schemas.microsoft.com/office/drawing/2014/main" id="{EC788695-E81A-479C-9765-84531C31444B}"/>
              </a:ext>
            </a:extLst>
          </p:cNvPr>
          <p:cNvGraphicFramePr>
            <a:graphicFrameLocks noGrp="1"/>
          </p:cNvGraphicFramePr>
          <p:nvPr>
            <p:extLst>
              <p:ext uri="{D42A27DB-BD31-4B8C-83A1-F6EECF244321}">
                <p14:modId xmlns:p14="http://schemas.microsoft.com/office/powerpoint/2010/main" val="290729935"/>
              </p:ext>
            </p:extLst>
          </p:nvPr>
        </p:nvGraphicFramePr>
        <p:xfrm>
          <a:off x="2397124" y="3052906"/>
          <a:ext cx="2120902" cy="1867900"/>
        </p:xfrm>
        <a:graphic>
          <a:graphicData uri="http://schemas.openxmlformats.org/drawingml/2006/table">
            <a:tbl>
              <a:tblPr rtl="1" firstRow="1" bandRow="1">
                <a:tableStyleId>{5C22544A-7EE6-4342-B048-85BDC9FD1C3A}</a:tableStyleId>
              </a:tblPr>
              <a:tblGrid>
                <a:gridCol w="1060451">
                  <a:extLst>
                    <a:ext uri="{9D8B030D-6E8A-4147-A177-3AD203B41FA5}">
                      <a16:colId xmlns="" xmlns:a16="http://schemas.microsoft.com/office/drawing/2014/main" val="20000"/>
                    </a:ext>
                  </a:extLst>
                </a:gridCol>
                <a:gridCol w="1060451">
                  <a:extLst>
                    <a:ext uri="{9D8B030D-6E8A-4147-A177-3AD203B41FA5}">
                      <a16:colId xmlns="" xmlns:a16="http://schemas.microsoft.com/office/drawing/2014/main" val="20001"/>
                    </a:ext>
                  </a:extLst>
                </a:gridCol>
              </a:tblGrid>
              <a:tr h="362471">
                <a:tc gridSpan="2">
                  <a:txBody>
                    <a:bodyPr/>
                    <a:lstStyle/>
                    <a:p>
                      <a:pPr marL="0" marR="0" lvl="0" indent="0" algn="ctr" defTabSz="914400" rtl="1" eaLnBrk="1" fontAlgn="auto" latinLnBrk="0" hangingPunct="1">
                        <a:lnSpc>
                          <a:spcPct val="100000"/>
                        </a:lnSpc>
                        <a:spcBef>
                          <a:spcPts val="0"/>
                        </a:spcBef>
                        <a:spcAft>
                          <a:spcPts val="0"/>
                        </a:spcAft>
                        <a:buClrTx/>
                        <a:buSzTx/>
                        <a:buFontTx/>
                        <a:buNone/>
                        <a:tabLst/>
                        <a:defRPr/>
                      </a:pPr>
                      <a:r>
                        <a:rPr kumimoji="0" lang="ar-SA" sz="1500" b="0" i="0" u="none" strike="noStrike" cap="none" normalizeH="0" baseline="0" dirty="0">
                          <a:ln>
                            <a:noFill/>
                          </a:ln>
                          <a:solidFill>
                            <a:schemeClr val="tx1"/>
                          </a:solidFill>
                          <a:effectLst/>
                          <a:latin typeface="Traditional Arabic" pitchFamily="18" charset="-78"/>
                          <a:cs typeface="Traditional Arabic" pitchFamily="18" charset="-78"/>
                        </a:rPr>
                        <a:t>مدة الحفظ في الجهاز للوثائق النشطة</a:t>
                      </a:r>
                      <a:endParaRPr kumimoji="0" lang="en-US" sz="1500" b="0" i="0" u="none" strike="noStrike" cap="none" normalizeH="0" baseline="0" dirty="0">
                        <a:ln>
                          <a:noFill/>
                        </a:ln>
                        <a:solidFill>
                          <a:schemeClr val="tx1"/>
                        </a:solidFill>
                        <a:effectLst/>
                        <a:latin typeface="Traditional Arabic" pitchFamily="18" charset="-78"/>
                        <a:cs typeface="Traditional Arabic" pitchFamily="18" charset="-78"/>
                      </a:endParaRPr>
                    </a:p>
                  </a:txBody>
                  <a:tcPr marL="91463" marR="91463" marT="45713" marB="4571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pPr rtl="1"/>
                      <a:endParaRPr lang="ar-SA"/>
                    </a:p>
                  </a:txBody>
                  <a:tcPr/>
                </a:tc>
                <a:extLst>
                  <a:ext uri="{0D108BD9-81ED-4DB2-BD59-A6C34878D82A}">
                    <a16:rowId xmlns="" xmlns:a16="http://schemas.microsoft.com/office/drawing/2014/main" val="10000"/>
                  </a:ext>
                </a:extLst>
              </a:tr>
              <a:tr h="362471">
                <a:tc>
                  <a:txBody>
                    <a:bodyPr/>
                    <a:lstStyle/>
                    <a:p>
                      <a:pPr marL="0" marR="0" lvl="0" indent="0" algn="ctr" defTabSz="914400" rtl="1" eaLnBrk="1" fontAlgn="auto" latinLnBrk="0" hangingPunct="1">
                        <a:lnSpc>
                          <a:spcPct val="100000"/>
                        </a:lnSpc>
                        <a:spcBef>
                          <a:spcPts val="0"/>
                        </a:spcBef>
                        <a:spcAft>
                          <a:spcPts val="0"/>
                        </a:spcAft>
                        <a:buClrTx/>
                        <a:buSzTx/>
                        <a:buFontTx/>
                        <a:buNone/>
                        <a:tabLst/>
                        <a:defRPr/>
                      </a:pPr>
                      <a:r>
                        <a:rPr kumimoji="0" lang="ar-SA" sz="1500" b="0" i="0" u="none" strike="noStrike" cap="none" normalizeH="0" baseline="0" dirty="0">
                          <a:ln>
                            <a:noFill/>
                          </a:ln>
                          <a:solidFill>
                            <a:schemeClr val="tx1"/>
                          </a:solidFill>
                          <a:effectLst/>
                          <a:latin typeface="Traditional Arabic" pitchFamily="18" charset="-78"/>
                          <a:cs typeface="Traditional Arabic" pitchFamily="18" charset="-78"/>
                        </a:rPr>
                        <a:t>الوحدة</a:t>
                      </a:r>
                      <a:endParaRPr kumimoji="0" lang="en-US" sz="1500" b="0" i="0" u="none" strike="noStrike" cap="none" normalizeH="0" baseline="0" dirty="0">
                        <a:ln>
                          <a:noFill/>
                        </a:ln>
                        <a:solidFill>
                          <a:schemeClr val="tx1"/>
                        </a:solidFill>
                        <a:effectLst/>
                        <a:latin typeface="Traditional Arabic" pitchFamily="18" charset="-78"/>
                        <a:cs typeface="Traditional Arabic" pitchFamily="18" charset="-78"/>
                      </a:endParaRPr>
                    </a:p>
                  </a:txBody>
                  <a:tcPr marL="91463" marR="91463" marT="45713" marB="4571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4400" rtl="1" eaLnBrk="1" fontAlgn="auto" latinLnBrk="0" hangingPunct="1">
                        <a:lnSpc>
                          <a:spcPct val="100000"/>
                        </a:lnSpc>
                        <a:spcBef>
                          <a:spcPts val="0"/>
                        </a:spcBef>
                        <a:spcAft>
                          <a:spcPts val="0"/>
                        </a:spcAft>
                        <a:buClrTx/>
                        <a:buSzTx/>
                        <a:buFontTx/>
                        <a:buNone/>
                        <a:tabLst/>
                        <a:defRPr/>
                      </a:pPr>
                      <a:r>
                        <a:rPr kumimoji="0" lang="ar-SA" sz="1500" b="0" i="0" u="none" strike="noStrike" cap="none" normalizeH="0" baseline="0" dirty="0">
                          <a:ln>
                            <a:noFill/>
                          </a:ln>
                          <a:solidFill>
                            <a:schemeClr val="tx1"/>
                          </a:solidFill>
                          <a:effectLst/>
                          <a:latin typeface="Traditional Arabic" pitchFamily="18" charset="-78"/>
                          <a:cs typeface="Traditional Arabic" pitchFamily="18" charset="-78"/>
                        </a:rPr>
                        <a:t>المركز</a:t>
                      </a:r>
                      <a:endParaRPr kumimoji="0" lang="en-US" sz="1500" b="0" i="0" u="none" strike="noStrike" cap="none" normalizeH="0" baseline="0" dirty="0">
                        <a:ln>
                          <a:noFill/>
                        </a:ln>
                        <a:solidFill>
                          <a:schemeClr val="tx1"/>
                        </a:solidFill>
                        <a:effectLst/>
                        <a:latin typeface="Traditional Arabic" pitchFamily="18" charset="-78"/>
                        <a:cs typeface="Traditional Arabic" pitchFamily="18" charset="-78"/>
                      </a:endParaRPr>
                    </a:p>
                  </a:txBody>
                  <a:tcPr marL="91463" marR="91463" marT="45713" marB="4571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 xmlns:a16="http://schemas.microsoft.com/office/drawing/2014/main" val="10001"/>
                  </a:ext>
                </a:extLst>
              </a:tr>
              <a:tr h="375907">
                <a:tc gridSpan="2">
                  <a:txBody>
                    <a:bodyPr/>
                    <a:lstStyle/>
                    <a:p>
                      <a:pPr rtl="1"/>
                      <a:endParaRPr lang="ar-SA" sz="1900" dirty="0"/>
                    </a:p>
                  </a:txBody>
                  <a:tcPr marL="91463" marR="91463" marT="45713" marB="4571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pPr rtl="1"/>
                      <a:endParaRPr lang="ar-SA"/>
                    </a:p>
                  </a:txBody>
                  <a:tcPr/>
                </a:tc>
                <a:extLst>
                  <a:ext uri="{0D108BD9-81ED-4DB2-BD59-A6C34878D82A}">
                    <a16:rowId xmlns="" xmlns:a16="http://schemas.microsoft.com/office/drawing/2014/main" val="10002"/>
                  </a:ext>
                </a:extLst>
              </a:tr>
              <a:tr h="375907">
                <a:tc gridSpan="2">
                  <a:txBody>
                    <a:bodyPr/>
                    <a:lstStyle/>
                    <a:p>
                      <a:pPr rtl="1"/>
                      <a:endParaRPr lang="ar-SA" sz="1900"/>
                    </a:p>
                  </a:txBody>
                  <a:tcPr marL="91463" marR="91463" marT="45713" marB="4571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pPr rtl="1"/>
                      <a:endParaRPr lang="ar-SA"/>
                    </a:p>
                  </a:txBody>
                  <a:tcPr/>
                </a:tc>
                <a:extLst>
                  <a:ext uri="{0D108BD9-81ED-4DB2-BD59-A6C34878D82A}">
                    <a16:rowId xmlns="" xmlns:a16="http://schemas.microsoft.com/office/drawing/2014/main" val="10003"/>
                  </a:ext>
                </a:extLst>
              </a:tr>
              <a:tr h="375907">
                <a:tc gridSpan="2">
                  <a:txBody>
                    <a:bodyPr/>
                    <a:lstStyle/>
                    <a:p>
                      <a:pPr rtl="1"/>
                      <a:endParaRPr lang="ar-SA" sz="1900" dirty="0"/>
                    </a:p>
                  </a:txBody>
                  <a:tcPr marL="91463" marR="91463" marT="45713" marB="4571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pPr rtl="1"/>
                      <a:endParaRPr lang="ar-SA"/>
                    </a:p>
                  </a:txBody>
                  <a:tcPr/>
                </a:tc>
                <a:extLst>
                  <a:ext uri="{0D108BD9-81ED-4DB2-BD59-A6C34878D82A}">
                    <a16:rowId xmlns="" xmlns:a16="http://schemas.microsoft.com/office/drawing/2014/main" val="10004"/>
                  </a:ext>
                </a:extLst>
              </a:tr>
            </a:tbl>
          </a:graphicData>
        </a:graphic>
      </p:graphicFrame>
      <p:graphicFrame>
        <p:nvGraphicFramePr>
          <p:cNvPr id="23" name="جدول 41">
            <a:extLst>
              <a:ext uri="{FF2B5EF4-FFF2-40B4-BE49-F238E27FC236}">
                <a16:creationId xmlns="" xmlns:a16="http://schemas.microsoft.com/office/drawing/2014/main" id="{AC82BF32-91AA-4194-9823-9C84771765CC}"/>
              </a:ext>
            </a:extLst>
          </p:cNvPr>
          <p:cNvGraphicFramePr>
            <a:graphicFrameLocks noGrp="1"/>
          </p:cNvGraphicFramePr>
          <p:nvPr>
            <p:extLst>
              <p:ext uri="{D42A27DB-BD31-4B8C-83A1-F6EECF244321}">
                <p14:modId xmlns:p14="http://schemas.microsoft.com/office/powerpoint/2010/main" val="1015544818"/>
              </p:ext>
            </p:extLst>
          </p:nvPr>
        </p:nvGraphicFramePr>
        <p:xfrm>
          <a:off x="9382127" y="3052905"/>
          <a:ext cx="320675" cy="1868117"/>
        </p:xfrm>
        <a:graphic>
          <a:graphicData uri="http://schemas.openxmlformats.org/drawingml/2006/table">
            <a:tbl>
              <a:tblPr rtl="1" firstRow="1" bandRow="1">
                <a:tableStyleId>{5C22544A-7EE6-4342-B048-85BDC9FD1C3A}</a:tableStyleId>
              </a:tblPr>
              <a:tblGrid>
                <a:gridCol w="320675">
                  <a:extLst>
                    <a:ext uri="{9D8B030D-6E8A-4147-A177-3AD203B41FA5}">
                      <a16:colId xmlns="" xmlns:a16="http://schemas.microsoft.com/office/drawing/2014/main" val="20000"/>
                    </a:ext>
                  </a:extLst>
                </a:gridCol>
              </a:tblGrid>
              <a:tr h="725099">
                <a:tc>
                  <a:txBody>
                    <a:bodyPr/>
                    <a:lstStyle/>
                    <a:p>
                      <a:pPr marL="0" marR="0" lvl="0" indent="0" algn="ctr" defTabSz="914400" rtl="1" eaLnBrk="1" fontAlgn="auto" latinLnBrk="0" hangingPunct="1">
                        <a:lnSpc>
                          <a:spcPct val="100000"/>
                        </a:lnSpc>
                        <a:spcBef>
                          <a:spcPts val="0"/>
                        </a:spcBef>
                        <a:spcAft>
                          <a:spcPts val="0"/>
                        </a:spcAft>
                        <a:buClrTx/>
                        <a:buSzTx/>
                        <a:buFontTx/>
                        <a:buNone/>
                        <a:tabLst/>
                        <a:defRPr/>
                      </a:pPr>
                      <a:r>
                        <a:rPr kumimoji="0" lang="ar-SA" sz="1500" b="0" i="0" u="none" strike="noStrike" cap="none" normalizeH="0" baseline="0" dirty="0">
                          <a:ln>
                            <a:noFill/>
                          </a:ln>
                          <a:solidFill>
                            <a:schemeClr val="tx1"/>
                          </a:solidFill>
                          <a:effectLst/>
                          <a:latin typeface="Traditional Arabic" pitchFamily="18" charset="-78"/>
                          <a:cs typeface="Traditional Arabic" pitchFamily="18" charset="-78"/>
                        </a:rPr>
                        <a:t>م</a:t>
                      </a:r>
                      <a:endParaRPr kumimoji="0" lang="en-US" sz="1500" b="0" i="0" u="none" strike="noStrike" cap="none" normalizeH="0" baseline="0" dirty="0">
                        <a:ln>
                          <a:noFill/>
                        </a:ln>
                        <a:solidFill>
                          <a:schemeClr val="tx1"/>
                        </a:solidFill>
                        <a:effectLst/>
                        <a:latin typeface="Traditional Arabic" pitchFamily="18" charset="-78"/>
                        <a:cs typeface="Traditional Arabic" pitchFamily="18" charset="-78"/>
                      </a:endParaRPr>
                    </a:p>
                  </a:txBody>
                  <a:tcPr marL="91329" marR="91329" marT="45723" marB="4572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 xmlns:a16="http://schemas.microsoft.com/office/drawing/2014/main" val="10000"/>
                  </a:ext>
                </a:extLst>
              </a:tr>
              <a:tr h="375925">
                <a:tc>
                  <a:txBody>
                    <a:bodyPr/>
                    <a:lstStyle/>
                    <a:p>
                      <a:pPr rtl="1"/>
                      <a:endParaRPr lang="ar-SA" sz="1900" b="0" dirty="0"/>
                    </a:p>
                  </a:txBody>
                  <a:tcPr marL="91329" marR="91329" marT="45723" marB="4572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 xmlns:a16="http://schemas.microsoft.com/office/drawing/2014/main" val="10001"/>
                  </a:ext>
                </a:extLst>
              </a:tr>
              <a:tr h="375925">
                <a:tc>
                  <a:txBody>
                    <a:bodyPr/>
                    <a:lstStyle/>
                    <a:p>
                      <a:pPr rtl="1"/>
                      <a:endParaRPr lang="ar-SA" sz="1900" b="0" dirty="0"/>
                    </a:p>
                  </a:txBody>
                  <a:tcPr marL="91329" marR="91329" marT="45723" marB="4572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 xmlns:a16="http://schemas.microsoft.com/office/drawing/2014/main" val="10002"/>
                  </a:ext>
                </a:extLst>
              </a:tr>
              <a:tr h="375925">
                <a:tc>
                  <a:txBody>
                    <a:bodyPr/>
                    <a:lstStyle/>
                    <a:p>
                      <a:pPr rtl="1"/>
                      <a:endParaRPr lang="ar-SA" sz="1900" b="0" dirty="0"/>
                    </a:p>
                  </a:txBody>
                  <a:tcPr marL="91329" marR="91329" marT="45723" marB="4572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 xmlns:a16="http://schemas.microsoft.com/office/drawing/2014/main" val="10003"/>
                  </a:ext>
                </a:extLst>
              </a:tr>
            </a:tbl>
          </a:graphicData>
        </a:graphic>
      </p:graphicFrame>
    </p:spTree>
    <p:extLst>
      <p:ext uri="{BB962C8B-B14F-4D97-AF65-F5344CB8AC3E}">
        <p14:creationId xmlns:p14="http://schemas.microsoft.com/office/powerpoint/2010/main" val="2279408846"/>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7" name="Picture 39" descr="A close up of a map&#10;&#10;Description automatically generated">
            <a:extLst>
              <a:ext uri="{FF2B5EF4-FFF2-40B4-BE49-F238E27FC236}">
                <a16:creationId xmlns="" xmlns:a16="http://schemas.microsoft.com/office/drawing/2014/main" id="{A2D2662F-F224-4204-A224-F0E6857BF581}"/>
              </a:ext>
            </a:extLst>
          </p:cNvPr>
          <p:cNvPicPr>
            <a:picLocks noChangeAspect="1"/>
          </p:cNvPicPr>
          <p:nvPr/>
        </p:nvPicPr>
        <p:blipFill rotWithShape="1">
          <a:blip r:embed="rId2">
            <a:extLst>
              <a:ext uri="{28A0092B-C50C-407E-A947-70E740481C1C}">
                <a14:useLocalDpi xmlns:a14="http://schemas.microsoft.com/office/drawing/2010/main" val="0"/>
              </a:ext>
            </a:extLst>
          </a:blip>
          <a:srcRect l="81307"/>
          <a:stretch/>
        </p:blipFill>
        <p:spPr>
          <a:xfrm rot="10800000">
            <a:off x="-1671" y="-20425"/>
            <a:ext cx="1793801" cy="6878425"/>
          </a:xfrm>
          <a:prstGeom prst="rect">
            <a:avLst/>
          </a:prstGeom>
        </p:spPr>
      </p:pic>
      <p:pic>
        <p:nvPicPr>
          <p:cNvPr id="9" name="Picture 73" descr="C:\Users\DELL\Pictures\kau_logo.png">
            <a:extLst>
              <a:ext uri="{FF2B5EF4-FFF2-40B4-BE49-F238E27FC236}">
                <a16:creationId xmlns="" xmlns:a16="http://schemas.microsoft.com/office/drawing/2014/main" id="{8D58A905-B0A5-4A78-9DAD-76C1DEBA8204}"/>
              </a:ext>
            </a:extLst>
          </p:cNvPr>
          <p:cNvPicPr>
            <a:picLocks noChangeAspect="1" noChangeArrowheads="1"/>
          </p:cNvPicPr>
          <p:nvPr/>
        </p:nvPicPr>
        <p:blipFill>
          <a:blip r:embed="rId3" cstate="print"/>
          <a:srcRect/>
          <a:stretch>
            <a:fillRect/>
          </a:stretch>
        </p:blipFill>
        <p:spPr bwMode="auto">
          <a:xfrm>
            <a:off x="540767" y="58607"/>
            <a:ext cx="750844" cy="973087"/>
          </a:xfrm>
          <a:prstGeom prst="rect">
            <a:avLst/>
          </a:prstGeom>
          <a:ln>
            <a:noFill/>
          </a:ln>
          <a:effectLst>
            <a:outerShdw blurRad="190500" algn="tl" rotWithShape="0">
              <a:srgbClr val="000000">
                <a:alpha val="70000"/>
              </a:srgbClr>
            </a:outerShdw>
          </a:effectLst>
        </p:spPr>
      </p:pic>
      <p:sp>
        <p:nvSpPr>
          <p:cNvPr id="4" name="مربع نص 3"/>
          <p:cNvSpPr txBox="1"/>
          <p:nvPr/>
        </p:nvSpPr>
        <p:spPr>
          <a:xfrm>
            <a:off x="-2626875" y="946554"/>
            <a:ext cx="7086126" cy="307777"/>
          </a:xfrm>
          <a:prstGeom prst="rect">
            <a:avLst/>
          </a:prstGeom>
          <a:noFill/>
        </p:spPr>
        <p:txBody>
          <a:bodyPr wrap="square" rtlCol="1">
            <a:spAutoFit/>
          </a:bodyPr>
          <a:lstStyle/>
          <a:p>
            <a:pPr algn="ctr"/>
            <a:r>
              <a:rPr lang="ar-SA" sz="1400" b="1" dirty="0">
                <a:latin typeface="Sakkal Majalla" panose="02000000000000000000" pitchFamily="2" charset="-78"/>
                <a:cs typeface="Sakkal Majalla" panose="02000000000000000000" pitchFamily="2" charset="-78"/>
              </a:rPr>
              <a:t>مركز الوثائق والمحفوظات</a:t>
            </a:r>
          </a:p>
        </p:txBody>
      </p:sp>
      <p:cxnSp>
        <p:nvCxnSpPr>
          <p:cNvPr id="8" name="رابط مستقيم 7"/>
          <p:cNvCxnSpPr/>
          <p:nvPr/>
        </p:nvCxnSpPr>
        <p:spPr>
          <a:xfrm flipH="1">
            <a:off x="1924494" y="924309"/>
            <a:ext cx="10267509" cy="0"/>
          </a:xfrm>
          <a:prstGeom prst="line">
            <a:avLst/>
          </a:prstGeom>
        </p:spPr>
        <p:style>
          <a:lnRef idx="3">
            <a:schemeClr val="accent1"/>
          </a:lnRef>
          <a:fillRef idx="0">
            <a:schemeClr val="accent1"/>
          </a:fillRef>
          <a:effectRef idx="2">
            <a:schemeClr val="accent1"/>
          </a:effectRef>
          <a:fontRef idx="minor">
            <a:schemeClr val="tx1"/>
          </a:fontRef>
        </p:style>
      </p:cxnSp>
      <p:sp>
        <p:nvSpPr>
          <p:cNvPr id="3" name="مستطيل مستدير الزوايا 2"/>
          <p:cNvSpPr/>
          <p:nvPr/>
        </p:nvSpPr>
        <p:spPr>
          <a:xfrm>
            <a:off x="5741582" y="529646"/>
            <a:ext cx="5645889" cy="788517"/>
          </a:xfrm>
          <a:prstGeom prst="roundRect">
            <a:avLst/>
          </a:prstGeom>
          <a:gradFill flip="none" rotWithShape="1">
            <a:gsLst>
              <a:gs pos="0">
                <a:srgbClr val="35B1DE">
                  <a:shade val="30000"/>
                  <a:satMod val="115000"/>
                </a:srgbClr>
              </a:gs>
              <a:gs pos="50000">
                <a:srgbClr val="35B1DE">
                  <a:shade val="67500"/>
                  <a:satMod val="115000"/>
                </a:srgbClr>
              </a:gs>
              <a:gs pos="100000">
                <a:srgbClr val="35B1DE">
                  <a:shade val="100000"/>
                  <a:satMod val="115000"/>
                </a:srgbClr>
              </a:gs>
            </a:gsLst>
            <a:lin ang="18900000" scaled="1"/>
            <a:tileRect/>
          </a:gra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sp>
        <p:nvSpPr>
          <p:cNvPr id="10" name="مربع نص 2">
            <a:extLst>
              <a:ext uri="{FF2B5EF4-FFF2-40B4-BE49-F238E27FC236}">
                <a16:creationId xmlns="" xmlns:a16="http://schemas.microsoft.com/office/drawing/2014/main" id="{034E22B1-AD92-4FE9-B57D-BD1F713C6277}"/>
              </a:ext>
            </a:extLst>
          </p:cNvPr>
          <p:cNvSpPr txBox="1"/>
          <p:nvPr/>
        </p:nvSpPr>
        <p:spPr>
          <a:xfrm>
            <a:off x="6043096" y="550823"/>
            <a:ext cx="5237019" cy="830997"/>
          </a:xfrm>
          <a:prstGeom prst="rect">
            <a:avLst/>
          </a:prstGeom>
          <a:noFill/>
        </p:spPr>
        <p:txBody>
          <a:bodyPr wrap="square" rtlCol="1">
            <a:spAutoFit/>
          </a:bodyPr>
          <a:lstStyle/>
          <a:p>
            <a:pPr algn="ctr">
              <a:spcBef>
                <a:spcPct val="0"/>
              </a:spcBef>
            </a:pPr>
            <a:r>
              <a:rPr lang="ar-SA" sz="2400" dirty="0">
                <a:solidFill>
                  <a:schemeClr val="bg1"/>
                </a:solidFill>
                <a:effectLst>
                  <a:outerShdw blurRad="38100" dist="38100" dir="2700000" algn="tl">
                    <a:srgbClr val="000000">
                      <a:alpha val="43137"/>
                    </a:srgbClr>
                  </a:outerShdw>
                </a:effectLst>
                <a:cs typeface="PT Bold Heading" panose="02010400000000000000" pitchFamily="2" charset="-78"/>
              </a:rPr>
              <a:t>إرشادات تعبئة حقول الاستمارة</a:t>
            </a:r>
            <a:br>
              <a:rPr lang="ar-SA" sz="2400" dirty="0">
                <a:solidFill>
                  <a:schemeClr val="bg1"/>
                </a:solidFill>
                <a:effectLst>
                  <a:outerShdw blurRad="38100" dist="38100" dir="2700000" algn="tl">
                    <a:srgbClr val="000000">
                      <a:alpha val="43137"/>
                    </a:srgbClr>
                  </a:outerShdw>
                </a:effectLst>
                <a:cs typeface="PT Bold Heading" panose="02010400000000000000" pitchFamily="2" charset="-78"/>
              </a:rPr>
            </a:br>
            <a:r>
              <a:rPr lang="ar-SA" sz="2400" dirty="0">
                <a:solidFill>
                  <a:schemeClr val="bg1"/>
                </a:solidFill>
                <a:effectLst>
                  <a:outerShdw blurRad="38100" dist="38100" dir="2700000" algn="tl">
                    <a:srgbClr val="000000">
                      <a:alpha val="43137"/>
                    </a:srgbClr>
                  </a:outerShdw>
                </a:effectLst>
                <a:cs typeface="PT Bold Heading" panose="02010400000000000000" pitchFamily="2" charset="-78"/>
              </a:rPr>
              <a:t>  </a:t>
            </a:r>
            <a:r>
              <a:rPr lang="ar-SA" altLang="zh-CN" sz="2400" dirty="0">
                <a:solidFill>
                  <a:schemeClr val="bg1"/>
                </a:solidFill>
                <a:effectLst>
                  <a:outerShdw blurRad="38100" dist="38100" dir="2700000" algn="tl">
                    <a:srgbClr val="000000">
                      <a:alpha val="43137"/>
                    </a:srgbClr>
                  </a:outerShdw>
                </a:effectLst>
                <a:cs typeface="PT Bold Heading" panose="02010400000000000000" pitchFamily="2" charset="-78"/>
              </a:rPr>
              <a:t>الحقل العاشر :بداية الحفظ</a:t>
            </a:r>
            <a:endParaRPr lang="ar-SA" altLang="ar-SA" sz="2400" dirty="0">
              <a:solidFill>
                <a:schemeClr val="bg1"/>
              </a:solidFill>
              <a:effectLst>
                <a:outerShdw blurRad="38100" dist="38100" dir="2700000" algn="tl">
                  <a:srgbClr val="000000">
                    <a:alpha val="43137"/>
                  </a:srgbClr>
                </a:outerShdw>
              </a:effectLst>
              <a:cs typeface="PT Bold Heading" panose="02010400000000000000" pitchFamily="2" charset="-78"/>
            </a:endParaRPr>
          </a:p>
        </p:txBody>
      </p:sp>
      <p:sp>
        <p:nvSpPr>
          <p:cNvPr id="11" name="Text Box 526">
            <a:extLst>
              <a:ext uri="{FF2B5EF4-FFF2-40B4-BE49-F238E27FC236}">
                <a16:creationId xmlns="" xmlns:a16="http://schemas.microsoft.com/office/drawing/2014/main" id="{EB961D13-9C0B-4CA7-8376-F806A3C75FE9}"/>
              </a:ext>
            </a:extLst>
          </p:cNvPr>
          <p:cNvSpPr txBox="1">
            <a:spLocks noChangeArrowheads="1"/>
          </p:cNvSpPr>
          <p:nvPr/>
        </p:nvSpPr>
        <p:spPr bwMode="auto">
          <a:xfrm>
            <a:off x="2279650" y="5683249"/>
            <a:ext cx="7056439"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panose="020B0604020202020204" pitchFamily="34" charset="0"/>
              <a:buChar char="•"/>
              <a:defRPr sz="3200">
                <a:solidFill>
                  <a:schemeClr val="tx1"/>
                </a:solidFill>
                <a:latin typeface="Calibri" panose="020F0502020204030204" pitchFamily="34" charset="0"/>
                <a:cs typeface="Arial" panose="020B0604020202020204"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cs typeface="Arial" panose="020B060402020202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cs typeface="Arial" panose="020B060402020202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9pPr>
          </a:lstStyle>
          <a:p>
            <a:pPr eaLnBrk="1" hangingPunct="1">
              <a:spcBef>
                <a:spcPct val="50000"/>
              </a:spcBef>
              <a:buFontTx/>
              <a:buNone/>
            </a:pPr>
            <a:r>
              <a:rPr lang="ar-SA" altLang="ar-SA" sz="1800" b="1" dirty="0">
                <a:latin typeface="Sakkal Majalla" panose="02000000000000000000" pitchFamily="2" charset="-78"/>
                <a:cs typeface="Sakkal Majalla" panose="02000000000000000000" pitchFamily="2" charset="-78"/>
              </a:rPr>
              <a:t>الحقل رقم (10) يدون فيه بداية مرحلة الحفظ التي تراها اللجنة المختصة  .</a:t>
            </a:r>
            <a:endParaRPr lang="en-US" altLang="ar-SA" sz="1800" b="1" dirty="0">
              <a:latin typeface="Sakkal Majalla" panose="02000000000000000000" pitchFamily="2" charset="-78"/>
              <a:cs typeface="Sakkal Majalla" panose="02000000000000000000" pitchFamily="2" charset="-78"/>
            </a:endParaRPr>
          </a:p>
        </p:txBody>
      </p:sp>
      <p:sp>
        <p:nvSpPr>
          <p:cNvPr id="12" name="AutoShape 131">
            <a:extLst>
              <a:ext uri="{FF2B5EF4-FFF2-40B4-BE49-F238E27FC236}">
                <a16:creationId xmlns="" xmlns:a16="http://schemas.microsoft.com/office/drawing/2014/main" id="{C491113F-C956-475D-AFA4-050119DCC259}"/>
              </a:ext>
            </a:extLst>
          </p:cNvPr>
          <p:cNvSpPr>
            <a:spLocks noChangeArrowheads="1"/>
          </p:cNvSpPr>
          <p:nvPr/>
        </p:nvSpPr>
        <p:spPr bwMode="auto">
          <a:xfrm>
            <a:off x="4556127" y="3079752"/>
            <a:ext cx="785813" cy="360363"/>
          </a:xfrm>
          <a:prstGeom prst="wedgeEllipseCallout">
            <a:avLst>
              <a:gd name="adj1" fmla="val 1381"/>
              <a:gd name="adj2" fmla="val 114267"/>
            </a:avLst>
          </a:prstGeom>
          <a:ln>
            <a:noFill/>
            <a:headEnd/>
            <a:tailEnd/>
          </a:ln>
        </p:spPr>
        <p:style>
          <a:lnRef idx="2">
            <a:schemeClr val="accent6"/>
          </a:lnRef>
          <a:fillRef idx="1">
            <a:schemeClr val="lt1"/>
          </a:fillRef>
          <a:effectRef idx="0">
            <a:schemeClr val="accent6"/>
          </a:effectRef>
          <a:fontRef idx="minor">
            <a:schemeClr val="dk1"/>
          </a:fontRef>
        </p:style>
        <p:txBody>
          <a:bodyPr/>
          <a:lstStyle/>
          <a:p>
            <a:pPr algn="ctr">
              <a:defRPr/>
            </a:pPr>
            <a:r>
              <a:rPr lang="ar-SA" b="1" dirty="0"/>
              <a:t>10</a:t>
            </a:r>
            <a:endParaRPr lang="en-US" b="1" dirty="0"/>
          </a:p>
        </p:txBody>
      </p:sp>
      <p:graphicFrame>
        <p:nvGraphicFramePr>
          <p:cNvPr id="13" name="جدول 20">
            <a:extLst>
              <a:ext uri="{FF2B5EF4-FFF2-40B4-BE49-F238E27FC236}">
                <a16:creationId xmlns="" xmlns:a16="http://schemas.microsoft.com/office/drawing/2014/main" id="{099DBDD0-A83C-4217-B76E-6192412045B5}"/>
              </a:ext>
            </a:extLst>
          </p:cNvPr>
          <p:cNvGraphicFramePr>
            <a:graphicFrameLocks noGrp="1"/>
          </p:cNvGraphicFramePr>
          <p:nvPr>
            <p:extLst>
              <p:ext uri="{D42A27DB-BD31-4B8C-83A1-F6EECF244321}">
                <p14:modId xmlns:p14="http://schemas.microsoft.com/office/powerpoint/2010/main" val="2424771445"/>
              </p:ext>
            </p:extLst>
          </p:nvPr>
        </p:nvGraphicFramePr>
        <p:xfrm>
          <a:off x="4556127" y="3656015"/>
          <a:ext cx="752475" cy="1959690"/>
        </p:xfrm>
        <a:graphic>
          <a:graphicData uri="http://schemas.openxmlformats.org/drawingml/2006/table">
            <a:tbl>
              <a:tblPr rtl="1" firstRow="1" bandRow="1">
                <a:tableStyleId>{5C22544A-7EE6-4342-B048-85BDC9FD1C3A}</a:tableStyleId>
              </a:tblPr>
              <a:tblGrid>
                <a:gridCol w="752475">
                  <a:extLst>
                    <a:ext uri="{9D8B030D-6E8A-4147-A177-3AD203B41FA5}">
                      <a16:colId xmlns="" xmlns:a16="http://schemas.microsoft.com/office/drawing/2014/main" val="20000"/>
                    </a:ext>
                  </a:extLst>
                </a:gridCol>
              </a:tblGrid>
              <a:tr h="725228">
                <a:tc>
                  <a:txBody>
                    <a:bodyPr/>
                    <a:lstStyle/>
                    <a:p>
                      <a:pPr marL="0" marR="0" lvl="0" indent="0" algn="ctr" defTabSz="914400" rtl="1" eaLnBrk="1" fontAlgn="auto" latinLnBrk="0" hangingPunct="1">
                        <a:lnSpc>
                          <a:spcPct val="100000"/>
                        </a:lnSpc>
                        <a:spcBef>
                          <a:spcPts val="0"/>
                        </a:spcBef>
                        <a:spcAft>
                          <a:spcPts val="0"/>
                        </a:spcAft>
                        <a:buClrTx/>
                        <a:buSzTx/>
                        <a:buFontTx/>
                        <a:buNone/>
                        <a:tabLst/>
                        <a:defRPr/>
                      </a:pPr>
                      <a:r>
                        <a:rPr kumimoji="0" lang="ar-SA" sz="1500" b="1" i="0" u="none" strike="noStrike" cap="none" normalizeH="0" baseline="0" dirty="0">
                          <a:ln>
                            <a:noFill/>
                          </a:ln>
                          <a:solidFill>
                            <a:schemeClr val="tx1"/>
                          </a:solidFill>
                          <a:effectLst/>
                          <a:latin typeface="Traditional Arabic" pitchFamily="18" charset="-78"/>
                          <a:cs typeface="Traditional Arabic" pitchFamily="18" charset="-78"/>
                        </a:rPr>
                        <a:t>بداية الحفظ</a:t>
                      </a:r>
                      <a:endParaRPr kumimoji="0" lang="en-US" sz="1500" b="1" i="0" u="none" strike="noStrike" cap="none" normalizeH="0" baseline="0" dirty="0">
                        <a:ln>
                          <a:noFill/>
                        </a:ln>
                        <a:solidFill>
                          <a:schemeClr val="tx1"/>
                        </a:solidFill>
                        <a:effectLst/>
                        <a:latin typeface="Traditional Arabic" pitchFamily="18" charset="-78"/>
                        <a:cs typeface="Traditional Arabic" pitchFamily="18" charset="-78"/>
                      </a:endParaRPr>
                    </a:p>
                  </a:txBody>
                  <a:tcPr marL="91471" marR="91471" marT="45731" marB="4573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50000"/>
                        <a:lumOff val="50000"/>
                      </a:schemeClr>
                    </a:solidFill>
                  </a:tcPr>
                </a:tc>
                <a:extLst>
                  <a:ext uri="{0D108BD9-81ED-4DB2-BD59-A6C34878D82A}">
                    <a16:rowId xmlns="" xmlns:a16="http://schemas.microsoft.com/office/drawing/2014/main" val="10000"/>
                  </a:ext>
                </a:extLst>
              </a:tr>
              <a:tr h="1209061">
                <a:tc>
                  <a:txBody>
                    <a:bodyPr/>
                    <a:lstStyle/>
                    <a:p>
                      <a:pPr marL="0" marR="0" indent="0" algn="ctr" defTabSz="914400" rtl="1" eaLnBrk="1" fontAlgn="auto" latinLnBrk="0" hangingPunct="1">
                        <a:lnSpc>
                          <a:spcPct val="100000"/>
                        </a:lnSpc>
                        <a:spcBef>
                          <a:spcPts val="0"/>
                        </a:spcBef>
                        <a:spcAft>
                          <a:spcPts val="0"/>
                        </a:spcAft>
                        <a:buClrTx/>
                        <a:buSzTx/>
                        <a:buFontTx/>
                        <a:buNone/>
                        <a:tabLst/>
                        <a:defRPr/>
                      </a:pPr>
                      <a:r>
                        <a:rPr lang="ar-SA" sz="1500" b="1" dirty="0">
                          <a:latin typeface="Traditional Arabic" pitchFamily="18" charset="-78"/>
                          <a:cs typeface="Traditional Arabic" pitchFamily="18" charset="-78"/>
                        </a:rPr>
                        <a:t>من بداية السنة التالية لصدور القرار</a:t>
                      </a:r>
                      <a:endParaRPr lang="ar-SA" sz="1500" b="1" dirty="0">
                        <a:solidFill>
                          <a:srgbClr val="FFFF00"/>
                        </a:solidFill>
                        <a:latin typeface="Traditional Arabic" pitchFamily="18" charset="-78"/>
                        <a:cs typeface="Traditional Arabic" pitchFamily="18" charset="-78"/>
                      </a:endParaRPr>
                    </a:p>
                  </a:txBody>
                  <a:tcPr marL="91471" marR="91471" marT="45731" marB="4573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 xmlns:a16="http://schemas.microsoft.com/office/drawing/2014/main" val="10001"/>
                  </a:ext>
                </a:extLst>
              </a:tr>
            </a:tbl>
          </a:graphicData>
        </a:graphic>
      </p:graphicFrame>
      <p:graphicFrame>
        <p:nvGraphicFramePr>
          <p:cNvPr id="14" name="جدول 21">
            <a:extLst>
              <a:ext uri="{FF2B5EF4-FFF2-40B4-BE49-F238E27FC236}">
                <a16:creationId xmlns="" xmlns:a16="http://schemas.microsoft.com/office/drawing/2014/main" id="{5FEE6119-5506-4808-A944-A47A1AB0F71D}"/>
              </a:ext>
            </a:extLst>
          </p:cNvPr>
          <p:cNvGraphicFramePr>
            <a:graphicFrameLocks noGrp="1"/>
          </p:cNvGraphicFramePr>
          <p:nvPr>
            <p:extLst>
              <p:ext uri="{D42A27DB-BD31-4B8C-83A1-F6EECF244321}">
                <p14:modId xmlns:p14="http://schemas.microsoft.com/office/powerpoint/2010/main" val="941012482"/>
              </p:ext>
            </p:extLst>
          </p:nvPr>
        </p:nvGraphicFramePr>
        <p:xfrm>
          <a:off x="7581898" y="2276475"/>
          <a:ext cx="2071690" cy="639293"/>
        </p:xfrm>
        <a:graphic>
          <a:graphicData uri="http://schemas.openxmlformats.org/drawingml/2006/table">
            <a:tbl>
              <a:tblPr rtl="1" firstRow="1" bandRow="1">
                <a:tableStyleId>{5C22544A-7EE6-4342-B048-85BDC9FD1C3A}</a:tableStyleId>
              </a:tblPr>
              <a:tblGrid>
                <a:gridCol w="1456035">
                  <a:extLst>
                    <a:ext uri="{9D8B030D-6E8A-4147-A177-3AD203B41FA5}">
                      <a16:colId xmlns="" xmlns:a16="http://schemas.microsoft.com/office/drawing/2014/main" val="20000"/>
                    </a:ext>
                  </a:extLst>
                </a:gridCol>
                <a:gridCol w="615655">
                  <a:extLst>
                    <a:ext uri="{9D8B030D-6E8A-4147-A177-3AD203B41FA5}">
                      <a16:colId xmlns="" xmlns:a16="http://schemas.microsoft.com/office/drawing/2014/main" val="20001"/>
                    </a:ext>
                  </a:extLst>
                </a:gridCol>
              </a:tblGrid>
              <a:tr h="320040">
                <a:tc>
                  <a:txBody>
                    <a:bodyPr/>
                    <a:lstStyle/>
                    <a:p>
                      <a:pPr marL="0" marR="0" lvl="0" indent="0" algn="ctr" defTabSz="914400" rtl="1" eaLnBrk="1" fontAlgn="auto" latinLnBrk="0" hangingPunct="1">
                        <a:lnSpc>
                          <a:spcPct val="100000"/>
                        </a:lnSpc>
                        <a:spcBef>
                          <a:spcPts val="0"/>
                        </a:spcBef>
                        <a:spcAft>
                          <a:spcPts val="0"/>
                        </a:spcAft>
                        <a:buClrTx/>
                        <a:buSzTx/>
                        <a:buFontTx/>
                        <a:buNone/>
                        <a:tabLst/>
                        <a:defRPr/>
                      </a:pPr>
                      <a:r>
                        <a:rPr kumimoji="0" lang="ar-SA" sz="1500" b="0" i="0" u="none" strike="noStrike" cap="none" normalizeH="0" baseline="0" dirty="0">
                          <a:ln>
                            <a:noFill/>
                          </a:ln>
                          <a:solidFill>
                            <a:schemeClr val="tx1"/>
                          </a:solidFill>
                          <a:effectLst/>
                          <a:latin typeface="Arial" pitchFamily="34" charset="0"/>
                          <a:cs typeface="Traditional Arabic" pitchFamily="18" charset="-78"/>
                        </a:rPr>
                        <a:t>اسم الجهاز الحكومي</a:t>
                      </a:r>
                      <a:endParaRPr kumimoji="0" lang="en-US" sz="1500" b="0" i="0" u="none" strike="noStrike" cap="none" normalizeH="0" baseline="0" dirty="0">
                        <a:ln>
                          <a:noFill/>
                        </a:ln>
                        <a:solidFill>
                          <a:schemeClr val="tx1"/>
                        </a:solidFill>
                        <a:effectLst/>
                        <a:latin typeface="Arial" pitchFamily="34" charset="0"/>
                        <a:cs typeface="Traditional Arabic" pitchFamily="18" charset="-78"/>
                      </a:endParaRPr>
                    </a:p>
                  </a:txBody>
                  <a:tcPr marL="91439" marR="91439">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rtl="1"/>
                      <a:r>
                        <a:rPr kumimoji="0" lang="ar-SA" sz="1500" b="0" i="0" u="none" strike="noStrike" cap="none" normalizeH="0" baseline="0" dirty="0">
                          <a:ln>
                            <a:noFill/>
                          </a:ln>
                          <a:solidFill>
                            <a:schemeClr val="tx1"/>
                          </a:solidFill>
                          <a:effectLst/>
                          <a:latin typeface="Arial" pitchFamily="34" charset="0"/>
                          <a:cs typeface="Traditional Arabic" pitchFamily="18" charset="-78"/>
                        </a:rPr>
                        <a:t>رمزه</a:t>
                      </a:r>
                      <a:endParaRPr lang="ar-SA" sz="1500" b="0" dirty="0"/>
                    </a:p>
                  </a:txBody>
                  <a:tcPr marL="91439" marR="91439">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 xmlns:a16="http://schemas.microsoft.com/office/drawing/2014/main" val="10000"/>
                  </a:ext>
                </a:extLst>
              </a:tr>
              <a:tr h="319253">
                <a:tc>
                  <a:txBody>
                    <a:bodyPr/>
                    <a:lstStyle/>
                    <a:p>
                      <a:pPr rtl="1"/>
                      <a:endParaRPr lang="ar-SA" sz="1300" b="0" dirty="0"/>
                    </a:p>
                  </a:txBody>
                  <a:tcPr marL="91439" marR="91439">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rtl="1"/>
                      <a:endParaRPr lang="ar-SA" sz="1300" b="0" dirty="0"/>
                    </a:p>
                  </a:txBody>
                  <a:tcPr marL="91439" marR="91439">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 xmlns:a16="http://schemas.microsoft.com/office/drawing/2014/main" val="10001"/>
                  </a:ext>
                </a:extLst>
              </a:tr>
            </a:tbl>
          </a:graphicData>
        </a:graphic>
      </p:graphicFrame>
      <p:graphicFrame>
        <p:nvGraphicFramePr>
          <p:cNvPr id="15" name="جدول 22">
            <a:extLst>
              <a:ext uri="{FF2B5EF4-FFF2-40B4-BE49-F238E27FC236}">
                <a16:creationId xmlns="" xmlns:a16="http://schemas.microsoft.com/office/drawing/2014/main" id="{4DB97038-13D6-4AB8-BA94-40EA6B57A3CC}"/>
              </a:ext>
            </a:extLst>
          </p:cNvPr>
          <p:cNvGraphicFramePr>
            <a:graphicFrameLocks noGrp="1"/>
          </p:cNvGraphicFramePr>
          <p:nvPr>
            <p:extLst>
              <p:ext uri="{D42A27DB-BD31-4B8C-83A1-F6EECF244321}">
                <p14:modId xmlns:p14="http://schemas.microsoft.com/office/powerpoint/2010/main" val="2415004332"/>
              </p:ext>
            </p:extLst>
          </p:nvPr>
        </p:nvGraphicFramePr>
        <p:xfrm>
          <a:off x="2397123" y="2276475"/>
          <a:ext cx="2071690" cy="639293"/>
        </p:xfrm>
        <a:graphic>
          <a:graphicData uri="http://schemas.openxmlformats.org/drawingml/2006/table">
            <a:tbl>
              <a:tblPr rtl="1" firstRow="1" bandRow="1">
                <a:tableStyleId>{5C22544A-7EE6-4342-B048-85BDC9FD1C3A}</a:tableStyleId>
              </a:tblPr>
              <a:tblGrid>
                <a:gridCol w="1456035">
                  <a:extLst>
                    <a:ext uri="{9D8B030D-6E8A-4147-A177-3AD203B41FA5}">
                      <a16:colId xmlns="" xmlns:a16="http://schemas.microsoft.com/office/drawing/2014/main" val="20000"/>
                    </a:ext>
                  </a:extLst>
                </a:gridCol>
                <a:gridCol w="615655">
                  <a:extLst>
                    <a:ext uri="{9D8B030D-6E8A-4147-A177-3AD203B41FA5}">
                      <a16:colId xmlns="" xmlns:a16="http://schemas.microsoft.com/office/drawing/2014/main" val="20001"/>
                    </a:ext>
                  </a:extLst>
                </a:gridCol>
              </a:tblGrid>
              <a:tr h="320040">
                <a:tc>
                  <a:txBody>
                    <a:bodyPr/>
                    <a:lstStyle/>
                    <a:p>
                      <a:pPr marL="0" marR="0" lvl="0" indent="0" algn="ctr" defTabSz="914400" rtl="1" eaLnBrk="1" fontAlgn="auto" latinLnBrk="0" hangingPunct="1">
                        <a:lnSpc>
                          <a:spcPct val="100000"/>
                        </a:lnSpc>
                        <a:spcBef>
                          <a:spcPts val="0"/>
                        </a:spcBef>
                        <a:spcAft>
                          <a:spcPts val="0"/>
                        </a:spcAft>
                        <a:buClrTx/>
                        <a:buSzTx/>
                        <a:buFontTx/>
                        <a:buNone/>
                        <a:tabLst/>
                        <a:defRPr/>
                      </a:pPr>
                      <a:r>
                        <a:rPr kumimoji="0" lang="ar-SA" sz="1500" b="0" i="0" u="none" strike="noStrike" cap="none" normalizeH="0" baseline="0" dirty="0">
                          <a:ln>
                            <a:noFill/>
                          </a:ln>
                          <a:solidFill>
                            <a:schemeClr val="tx1"/>
                          </a:solidFill>
                          <a:effectLst/>
                          <a:latin typeface="Arial" pitchFamily="34" charset="0"/>
                          <a:cs typeface="Traditional Arabic" pitchFamily="18" charset="-78"/>
                        </a:rPr>
                        <a:t>الوحدة الإدارية المختصة</a:t>
                      </a:r>
                      <a:endParaRPr kumimoji="0" lang="en-US" sz="1500" b="0" i="0" u="none" strike="noStrike" cap="none" normalizeH="0" baseline="0" dirty="0">
                        <a:ln>
                          <a:noFill/>
                        </a:ln>
                        <a:solidFill>
                          <a:schemeClr val="tx1"/>
                        </a:solidFill>
                        <a:effectLst/>
                        <a:latin typeface="Arial" pitchFamily="34" charset="0"/>
                        <a:cs typeface="Traditional Arabic" pitchFamily="18" charset="-78"/>
                      </a:endParaRPr>
                    </a:p>
                  </a:txBody>
                  <a:tcPr marL="91439" marR="91439">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rtl="1"/>
                      <a:r>
                        <a:rPr kumimoji="0" lang="ar-SA" sz="1500" b="0" i="0" u="none" strike="noStrike" cap="none" normalizeH="0" baseline="0" dirty="0">
                          <a:ln>
                            <a:noFill/>
                          </a:ln>
                          <a:solidFill>
                            <a:schemeClr val="tx1"/>
                          </a:solidFill>
                          <a:effectLst/>
                          <a:latin typeface="Arial" pitchFamily="34" charset="0"/>
                          <a:cs typeface="Traditional Arabic" pitchFamily="18" charset="-78"/>
                        </a:rPr>
                        <a:t>رمزها</a:t>
                      </a:r>
                      <a:endParaRPr lang="ar-SA" sz="1500" b="0" dirty="0"/>
                    </a:p>
                  </a:txBody>
                  <a:tcPr marL="91439" marR="91439">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 xmlns:a16="http://schemas.microsoft.com/office/drawing/2014/main" val="10000"/>
                  </a:ext>
                </a:extLst>
              </a:tr>
              <a:tr h="319253">
                <a:tc>
                  <a:txBody>
                    <a:bodyPr/>
                    <a:lstStyle/>
                    <a:p>
                      <a:pPr rtl="1"/>
                      <a:endParaRPr lang="ar-SA" sz="1300" b="0" dirty="0"/>
                    </a:p>
                  </a:txBody>
                  <a:tcPr marL="91439" marR="91439">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rtl="1"/>
                      <a:endParaRPr lang="ar-SA" sz="1300" b="0" dirty="0"/>
                    </a:p>
                  </a:txBody>
                  <a:tcPr marL="91439" marR="91439">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 xmlns:a16="http://schemas.microsoft.com/office/drawing/2014/main" val="10001"/>
                  </a:ext>
                </a:extLst>
              </a:tr>
            </a:tbl>
          </a:graphicData>
        </a:graphic>
      </p:graphicFrame>
      <p:graphicFrame>
        <p:nvGraphicFramePr>
          <p:cNvPr id="16" name="جدول 23">
            <a:extLst>
              <a:ext uri="{FF2B5EF4-FFF2-40B4-BE49-F238E27FC236}">
                <a16:creationId xmlns="" xmlns:a16="http://schemas.microsoft.com/office/drawing/2014/main" id="{525D5354-887F-42C3-90E6-609369958F9E}"/>
              </a:ext>
            </a:extLst>
          </p:cNvPr>
          <p:cNvGraphicFramePr>
            <a:graphicFrameLocks noGrp="1"/>
          </p:cNvGraphicFramePr>
          <p:nvPr>
            <p:extLst>
              <p:ext uri="{D42A27DB-BD31-4B8C-83A1-F6EECF244321}">
                <p14:modId xmlns:p14="http://schemas.microsoft.com/office/powerpoint/2010/main" val="1920543763"/>
              </p:ext>
            </p:extLst>
          </p:nvPr>
        </p:nvGraphicFramePr>
        <p:xfrm>
          <a:off x="4989514" y="2276475"/>
          <a:ext cx="2071688" cy="639293"/>
        </p:xfrm>
        <a:graphic>
          <a:graphicData uri="http://schemas.openxmlformats.org/drawingml/2006/table">
            <a:tbl>
              <a:tblPr rtl="1" firstRow="1" bandRow="1">
                <a:tableStyleId>{5C22544A-7EE6-4342-B048-85BDC9FD1C3A}</a:tableStyleId>
              </a:tblPr>
              <a:tblGrid>
                <a:gridCol w="1456033">
                  <a:extLst>
                    <a:ext uri="{9D8B030D-6E8A-4147-A177-3AD203B41FA5}">
                      <a16:colId xmlns="" xmlns:a16="http://schemas.microsoft.com/office/drawing/2014/main" val="20000"/>
                    </a:ext>
                  </a:extLst>
                </a:gridCol>
                <a:gridCol w="615655">
                  <a:extLst>
                    <a:ext uri="{9D8B030D-6E8A-4147-A177-3AD203B41FA5}">
                      <a16:colId xmlns="" xmlns:a16="http://schemas.microsoft.com/office/drawing/2014/main" val="20001"/>
                    </a:ext>
                  </a:extLst>
                </a:gridCol>
              </a:tblGrid>
              <a:tr h="320040">
                <a:tc>
                  <a:txBody>
                    <a:bodyPr/>
                    <a:lstStyle/>
                    <a:p>
                      <a:pPr marL="0" marR="0" lvl="0" indent="0" algn="ctr" defTabSz="914400" rtl="1" eaLnBrk="1" fontAlgn="auto" latinLnBrk="0" hangingPunct="1">
                        <a:lnSpc>
                          <a:spcPct val="100000"/>
                        </a:lnSpc>
                        <a:spcBef>
                          <a:spcPts val="0"/>
                        </a:spcBef>
                        <a:spcAft>
                          <a:spcPts val="0"/>
                        </a:spcAft>
                        <a:buClrTx/>
                        <a:buSzTx/>
                        <a:buFontTx/>
                        <a:buNone/>
                        <a:tabLst/>
                        <a:defRPr/>
                      </a:pPr>
                      <a:r>
                        <a:rPr kumimoji="0" lang="ar-SA" sz="1500" b="0" i="0" u="none" strike="noStrike" cap="none" normalizeH="0" baseline="0" dirty="0">
                          <a:ln>
                            <a:noFill/>
                          </a:ln>
                          <a:solidFill>
                            <a:schemeClr val="tx1"/>
                          </a:solidFill>
                          <a:effectLst/>
                          <a:latin typeface="Arial" pitchFamily="34" charset="0"/>
                          <a:cs typeface="Traditional Arabic" pitchFamily="18" charset="-78"/>
                        </a:rPr>
                        <a:t>النشاط الإداري</a:t>
                      </a:r>
                      <a:endParaRPr kumimoji="0" lang="en-US" sz="1500" b="0" i="0" u="none" strike="noStrike" cap="none" normalizeH="0" baseline="0" dirty="0">
                        <a:ln>
                          <a:noFill/>
                        </a:ln>
                        <a:solidFill>
                          <a:schemeClr val="tx1"/>
                        </a:solidFill>
                        <a:effectLst/>
                        <a:latin typeface="Arial" pitchFamily="34" charset="0"/>
                        <a:cs typeface="Traditional Arabic" pitchFamily="18" charset="-78"/>
                      </a:endParaRPr>
                    </a:p>
                  </a:txBody>
                  <a:tcPr marL="91439" marR="91439">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rtl="1"/>
                      <a:r>
                        <a:rPr kumimoji="0" lang="ar-SA" sz="1500" b="0" i="0" u="none" strike="noStrike" cap="none" normalizeH="0" baseline="0" dirty="0">
                          <a:ln>
                            <a:noFill/>
                          </a:ln>
                          <a:solidFill>
                            <a:schemeClr val="tx1"/>
                          </a:solidFill>
                          <a:effectLst/>
                          <a:latin typeface="Arial" pitchFamily="34" charset="0"/>
                          <a:cs typeface="Traditional Arabic" pitchFamily="18" charset="-78"/>
                        </a:rPr>
                        <a:t>رمزه</a:t>
                      </a:r>
                      <a:endParaRPr lang="ar-SA" sz="1500" b="0" dirty="0"/>
                    </a:p>
                  </a:txBody>
                  <a:tcPr marL="91439" marR="91439">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 xmlns:a16="http://schemas.microsoft.com/office/drawing/2014/main" val="10000"/>
                  </a:ext>
                </a:extLst>
              </a:tr>
              <a:tr h="319253">
                <a:tc>
                  <a:txBody>
                    <a:bodyPr/>
                    <a:lstStyle/>
                    <a:p>
                      <a:pPr rtl="1"/>
                      <a:endParaRPr lang="ar-SA" sz="1300" b="0" dirty="0"/>
                    </a:p>
                  </a:txBody>
                  <a:tcPr marL="91439" marR="91439">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rtl="1"/>
                      <a:endParaRPr lang="ar-SA" sz="1300" b="0" dirty="0"/>
                    </a:p>
                  </a:txBody>
                  <a:tcPr marL="91439" marR="91439">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 xmlns:a16="http://schemas.microsoft.com/office/drawing/2014/main" val="10001"/>
                  </a:ext>
                </a:extLst>
              </a:tr>
            </a:tbl>
          </a:graphicData>
        </a:graphic>
      </p:graphicFrame>
      <p:graphicFrame>
        <p:nvGraphicFramePr>
          <p:cNvPr id="17" name="جدول 24">
            <a:extLst>
              <a:ext uri="{FF2B5EF4-FFF2-40B4-BE49-F238E27FC236}">
                <a16:creationId xmlns="" xmlns:a16="http://schemas.microsoft.com/office/drawing/2014/main" id="{5D7AE5CD-3374-4DCF-AC07-F3A1AF456DF5}"/>
              </a:ext>
            </a:extLst>
          </p:cNvPr>
          <p:cNvGraphicFramePr>
            <a:graphicFrameLocks noGrp="1"/>
          </p:cNvGraphicFramePr>
          <p:nvPr>
            <p:extLst>
              <p:ext uri="{D42A27DB-BD31-4B8C-83A1-F6EECF244321}">
                <p14:modId xmlns:p14="http://schemas.microsoft.com/office/powerpoint/2010/main" val="3323398403"/>
              </p:ext>
            </p:extLst>
          </p:nvPr>
        </p:nvGraphicFramePr>
        <p:xfrm>
          <a:off x="8518528" y="3644901"/>
          <a:ext cx="823913" cy="1868117"/>
        </p:xfrm>
        <a:graphic>
          <a:graphicData uri="http://schemas.openxmlformats.org/drawingml/2006/table">
            <a:tbl>
              <a:tblPr rtl="1" firstRow="1" bandRow="1">
                <a:tableStyleId>{5C22544A-7EE6-4342-B048-85BDC9FD1C3A}</a:tableStyleId>
              </a:tblPr>
              <a:tblGrid>
                <a:gridCol w="823913">
                  <a:extLst>
                    <a:ext uri="{9D8B030D-6E8A-4147-A177-3AD203B41FA5}">
                      <a16:colId xmlns="" xmlns:a16="http://schemas.microsoft.com/office/drawing/2014/main" val="20000"/>
                    </a:ext>
                  </a:extLst>
                </a:gridCol>
              </a:tblGrid>
              <a:tr h="725099">
                <a:tc>
                  <a:txBody>
                    <a:bodyPr/>
                    <a:lstStyle/>
                    <a:p>
                      <a:pPr marL="0" marR="0" lvl="0" indent="0" algn="ctr" defTabSz="914400" rtl="1" eaLnBrk="1" fontAlgn="auto" latinLnBrk="0" hangingPunct="1">
                        <a:lnSpc>
                          <a:spcPct val="100000"/>
                        </a:lnSpc>
                        <a:spcBef>
                          <a:spcPts val="0"/>
                        </a:spcBef>
                        <a:spcAft>
                          <a:spcPts val="0"/>
                        </a:spcAft>
                        <a:buClrTx/>
                        <a:buSzTx/>
                        <a:buFontTx/>
                        <a:buNone/>
                        <a:tabLst/>
                        <a:defRPr/>
                      </a:pPr>
                      <a:r>
                        <a:rPr kumimoji="0" lang="ar-SA" sz="1500" b="0" i="0" u="none" strike="noStrike" cap="none" normalizeH="0" baseline="0" dirty="0">
                          <a:ln>
                            <a:noFill/>
                          </a:ln>
                          <a:solidFill>
                            <a:schemeClr val="tx1"/>
                          </a:solidFill>
                          <a:effectLst/>
                          <a:latin typeface="Traditional Arabic" pitchFamily="18" charset="-78"/>
                          <a:cs typeface="Traditional Arabic" pitchFamily="18" charset="-78"/>
                        </a:rPr>
                        <a:t>اسم الوثيقة</a:t>
                      </a:r>
                      <a:endParaRPr kumimoji="0" lang="en-US" sz="1500" b="0" i="0" u="none" strike="noStrike" cap="none" normalizeH="0" baseline="0" dirty="0">
                        <a:ln>
                          <a:noFill/>
                        </a:ln>
                        <a:solidFill>
                          <a:schemeClr val="tx1"/>
                        </a:solidFill>
                        <a:effectLst/>
                        <a:latin typeface="Traditional Arabic" pitchFamily="18" charset="-78"/>
                        <a:cs typeface="Traditional Arabic" pitchFamily="18" charset="-78"/>
                      </a:endParaRPr>
                    </a:p>
                  </a:txBody>
                  <a:tcPr marL="91355" marR="91355" marT="45723" marB="4572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 xmlns:a16="http://schemas.microsoft.com/office/drawing/2014/main" val="10000"/>
                  </a:ext>
                </a:extLst>
              </a:tr>
              <a:tr h="375925">
                <a:tc>
                  <a:txBody>
                    <a:bodyPr/>
                    <a:lstStyle/>
                    <a:p>
                      <a:pPr rtl="1"/>
                      <a:endParaRPr lang="ar-SA" sz="1900" b="0"/>
                    </a:p>
                  </a:txBody>
                  <a:tcPr marL="91355" marR="91355" marT="45723" marB="4572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 xmlns:a16="http://schemas.microsoft.com/office/drawing/2014/main" val="10001"/>
                  </a:ext>
                </a:extLst>
              </a:tr>
              <a:tr h="375925">
                <a:tc>
                  <a:txBody>
                    <a:bodyPr/>
                    <a:lstStyle/>
                    <a:p>
                      <a:pPr rtl="1"/>
                      <a:endParaRPr lang="ar-SA" sz="1900" b="0" dirty="0"/>
                    </a:p>
                  </a:txBody>
                  <a:tcPr marL="91355" marR="91355" marT="45723" marB="4572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 xmlns:a16="http://schemas.microsoft.com/office/drawing/2014/main" val="10002"/>
                  </a:ext>
                </a:extLst>
              </a:tr>
              <a:tr h="375925">
                <a:tc>
                  <a:txBody>
                    <a:bodyPr/>
                    <a:lstStyle/>
                    <a:p>
                      <a:pPr rtl="1"/>
                      <a:endParaRPr lang="ar-SA" sz="1900" b="0" dirty="0"/>
                    </a:p>
                  </a:txBody>
                  <a:tcPr marL="91355" marR="91355" marT="45723" marB="4572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 xmlns:a16="http://schemas.microsoft.com/office/drawing/2014/main" val="10003"/>
                  </a:ext>
                </a:extLst>
              </a:tr>
            </a:tbl>
          </a:graphicData>
        </a:graphic>
      </p:graphicFrame>
      <p:graphicFrame>
        <p:nvGraphicFramePr>
          <p:cNvPr id="18" name="جدول 25">
            <a:extLst>
              <a:ext uri="{FF2B5EF4-FFF2-40B4-BE49-F238E27FC236}">
                <a16:creationId xmlns="" xmlns:a16="http://schemas.microsoft.com/office/drawing/2014/main" id="{6DF1FD42-3E81-4146-A202-86F0D3EA9C17}"/>
              </a:ext>
            </a:extLst>
          </p:cNvPr>
          <p:cNvGraphicFramePr>
            <a:graphicFrameLocks noGrp="1"/>
          </p:cNvGraphicFramePr>
          <p:nvPr>
            <p:extLst>
              <p:ext uri="{D42A27DB-BD31-4B8C-83A1-F6EECF244321}">
                <p14:modId xmlns:p14="http://schemas.microsoft.com/office/powerpoint/2010/main" val="3384125935"/>
              </p:ext>
            </p:extLst>
          </p:nvPr>
        </p:nvGraphicFramePr>
        <p:xfrm>
          <a:off x="7439026" y="3644901"/>
          <a:ext cx="1054100" cy="1867897"/>
        </p:xfrm>
        <a:graphic>
          <a:graphicData uri="http://schemas.openxmlformats.org/drawingml/2006/table">
            <a:tbl>
              <a:tblPr rtl="1" firstRow="1" bandRow="1">
                <a:tableStyleId>{5C22544A-7EE6-4342-B048-85BDC9FD1C3A}</a:tableStyleId>
              </a:tblPr>
              <a:tblGrid>
                <a:gridCol w="1054100">
                  <a:extLst>
                    <a:ext uri="{9D8B030D-6E8A-4147-A177-3AD203B41FA5}">
                      <a16:colId xmlns="" xmlns:a16="http://schemas.microsoft.com/office/drawing/2014/main" val="20000"/>
                    </a:ext>
                  </a:extLst>
                </a:gridCol>
              </a:tblGrid>
              <a:tr h="724939">
                <a:tc>
                  <a:txBody>
                    <a:bodyPr/>
                    <a:lstStyle/>
                    <a:p>
                      <a:pPr marL="0" marR="0" lvl="0" indent="0" algn="ctr" defTabSz="914400" rtl="1" eaLnBrk="1" fontAlgn="auto" latinLnBrk="0" hangingPunct="1">
                        <a:lnSpc>
                          <a:spcPct val="100000"/>
                        </a:lnSpc>
                        <a:spcBef>
                          <a:spcPts val="0"/>
                        </a:spcBef>
                        <a:spcAft>
                          <a:spcPts val="0"/>
                        </a:spcAft>
                        <a:buClrTx/>
                        <a:buSzTx/>
                        <a:buFontTx/>
                        <a:buNone/>
                        <a:tabLst/>
                        <a:defRPr/>
                      </a:pPr>
                      <a:r>
                        <a:rPr kumimoji="0" lang="ar-SA" sz="1500" b="0" i="0" u="none" strike="noStrike" cap="none" normalizeH="0" baseline="0" dirty="0">
                          <a:ln>
                            <a:noFill/>
                          </a:ln>
                          <a:solidFill>
                            <a:schemeClr val="tx1"/>
                          </a:solidFill>
                          <a:effectLst/>
                          <a:latin typeface="Traditional Arabic" pitchFamily="18" charset="-78"/>
                          <a:cs typeface="Traditional Arabic" pitchFamily="18" charset="-78"/>
                        </a:rPr>
                        <a:t>وصف الوثيقة والغرض منها</a:t>
                      </a:r>
                      <a:endParaRPr kumimoji="0" lang="en-US" sz="1500" b="0" i="0" u="none" strike="noStrike" cap="none" normalizeH="0" baseline="0" dirty="0">
                        <a:ln>
                          <a:noFill/>
                        </a:ln>
                        <a:solidFill>
                          <a:schemeClr val="tx1"/>
                        </a:solidFill>
                        <a:effectLst/>
                        <a:latin typeface="Traditional Arabic" pitchFamily="18" charset="-78"/>
                        <a:cs typeface="Traditional Arabic" pitchFamily="18" charset="-78"/>
                      </a:endParaRPr>
                    </a:p>
                  </a:txBody>
                  <a:tcPr marL="91379" marR="91379" marT="45713" marB="4571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 xmlns:a16="http://schemas.microsoft.com/office/drawing/2014/main" val="10000"/>
                  </a:ext>
                </a:extLst>
              </a:tr>
              <a:tr h="375907">
                <a:tc>
                  <a:txBody>
                    <a:bodyPr/>
                    <a:lstStyle/>
                    <a:p>
                      <a:pPr rtl="1"/>
                      <a:endParaRPr lang="ar-SA" sz="1900" b="0"/>
                    </a:p>
                  </a:txBody>
                  <a:tcPr marL="91379" marR="91379" marT="45713" marB="4571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 xmlns:a16="http://schemas.microsoft.com/office/drawing/2014/main" val="10001"/>
                  </a:ext>
                </a:extLst>
              </a:tr>
              <a:tr h="375907">
                <a:tc>
                  <a:txBody>
                    <a:bodyPr/>
                    <a:lstStyle/>
                    <a:p>
                      <a:pPr rtl="1"/>
                      <a:endParaRPr lang="ar-SA" sz="1900" b="0"/>
                    </a:p>
                  </a:txBody>
                  <a:tcPr marL="91379" marR="91379" marT="45713" marB="4571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 xmlns:a16="http://schemas.microsoft.com/office/drawing/2014/main" val="10002"/>
                  </a:ext>
                </a:extLst>
              </a:tr>
              <a:tr h="375907">
                <a:tc>
                  <a:txBody>
                    <a:bodyPr/>
                    <a:lstStyle/>
                    <a:p>
                      <a:pPr rtl="1"/>
                      <a:endParaRPr lang="ar-SA" sz="1900" b="0" dirty="0"/>
                    </a:p>
                  </a:txBody>
                  <a:tcPr marL="91379" marR="91379" marT="45713" marB="4571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 xmlns:a16="http://schemas.microsoft.com/office/drawing/2014/main" val="10003"/>
                  </a:ext>
                </a:extLst>
              </a:tr>
            </a:tbl>
          </a:graphicData>
        </a:graphic>
      </p:graphicFrame>
      <p:graphicFrame>
        <p:nvGraphicFramePr>
          <p:cNvPr id="19" name="جدول 26">
            <a:extLst>
              <a:ext uri="{FF2B5EF4-FFF2-40B4-BE49-F238E27FC236}">
                <a16:creationId xmlns="" xmlns:a16="http://schemas.microsoft.com/office/drawing/2014/main" id="{4322FC5D-8769-4BF6-B686-5AF6124E1B28}"/>
              </a:ext>
            </a:extLst>
          </p:cNvPr>
          <p:cNvGraphicFramePr>
            <a:graphicFrameLocks noGrp="1"/>
          </p:cNvGraphicFramePr>
          <p:nvPr>
            <p:extLst>
              <p:ext uri="{D42A27DB-BD31-4B8C-83A1-F6EECF244321}">
                <p14:modId xmlns:p14="http://schemas.microsoft.com/office/powerpoint/2010/main" val="640061645"/>
              </p:ext>
            </p:extLst>
          </p:nvPr>
        </p:nvGraphicFramePr>
        <p:xfrm>
          <a:off x="6791326" y="3644901"/>
          <a:ext cx="615951" cy="1867897"/>
        </p:xfrm>
        <a:graphic>
          <a:graphicData uri="http://schemas.openxmlformats.org/drawingml/2006/table">
            <a:tbl>
              <a:tblPr rtl="1" firstRow="1" bandRow="1">
                <a:tableStyleId>{5C22544A-7EE6-4342-B048-85BDC9FD1C3A}</a:tableStyleId>
              </a:tblPr>
              <a:tblGrid>
                <a:gridCol w="615951">
                  <a:extLst>
                    <a:ext uri="{9D8B030D-6E8A-4147-A177-3AD203B41FA5}">
                      <a16:colId xmlns="" xmlns:a16="http://schemas.microsoft.com/office/drawing/2014/main" val="20000"/>
                    </a:ext>
                  </a:extLst>
                </a:gridCol>
              </a:tblGrid>
              <a:tr h="724939">
                <a:tc>
                  <a:txBody>
                    <a:bodyPr/>
                    <a:lstStyle/>
                    <a:p>
                      <a:pPr marL="0" marR="0" lvl="0" indent="0" algn="ctr" defTabSz="914400" rtl="1" eaLnBrk="1" fontAlgn="auto" latinLnBrk="0" hangingPunct="1">
                        <a:lnSpc>
                          <a:spcPct val="100000"/>
                        </a:lnSpc>
                        <a:spcBef>
                          <a:spcPts val="0"/>
                        </a:spcBef>
                        <a:spcAft>
                          <a:spcPts val="0"/>
                        </a:spcAft>
                        <a:buClrTx/>
                        <a:buSzTx/>
                        <a:buFontTx/>
                        <a:buNone/>
                        <a:tabLst/>
                        <a:defRPr/>
                      </a:pPr>
                      <a:r>
                        <a:rPr kumimoji="0" lang="ar-SA" sz="1500" b="0" i="0" u="none" strike="noStrike" cap="none" normalizeH="0" baseline="0" dirty="0">
                          <a:ln>
                            <a:noFill/>
                          </a:ln>
                          <a:solidFill>
                            <a:schemeClr val="tx1"/>
                          </a:solidFill>
                          <a:effectLst/>
                          <a:latin typeface="Traditional Arabic" pitchFamily="18" charset="-78"/>
                          <a:cs typeface="Traditional Arabic" pitchFamily="18" charset="-78"/>
                        </a:rPr>
                        <a:t>وعاء الوثيقة</a:t>
                      </a:r>
                      <a:endParaRPr kumimoji="0" lang="en-US" sz="1500" b="0" i="0" u="none" strike="noStrike" cap="none" normalizeH="0" baseline="0" dirty="0">
                        <a:ln>
                          <a:noFill/>
                        </a:ln>
                        <a:solidFill>
                          <a:schemeClr val="tx1"/>
                        </a:solidFill>
                        <a:effectLst/>
                        <a:latin typeface="Traditional Arabic" pitchFamily="18" charset="-78"/>
                        <a:cs typeface="Traditional Arabic" pitchFamily="18" charset="-78"/>
                      </a:endParaRPr>
                    </a:p>
                  </a:txBody>
                  <a:tcPr marL="91392" marR="91392" marT="45713" marB="4571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 xmlns:a16="http://schemas.microsoft.com/office/drawing/2014/main" val="10000"/>
                  </a:ext>
                </a:extLst>
              </a:tr>
              <a:tr h="375907">
                <a:tc>
                  <a:txBody>
                    <a:bodyPr/>
                    <a:lstStyle/>
                    <a:p>
                      <a:pPr rtl="1"/>
                      <a:endParaRPr lang="ar-SA" sz="1900" b="0"/>
                    </a:p>
                  </a:txBody>
                  <a:tcPr marL="91392" marR="91392" marT="45713" marB="4571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 xmlns:a16="http://schemas.microsoft.com/office/drawing/2014/main" val="10001"/>
                  </a:ext>
                </a:extLst>
              </a:tr>
              <a:tr h="375907">
                <a:tc>
                  <a:txBody>
                    <a:bodyPr/>
                    <a:lstStyle/>
                    <a:p>
                      <a:pPr rtl="1"/>
                      <a:endParaRPr lang="ar-SA" sz="1900" b="0"/>
                    </a:p>
                  </a:txBody>
                  <a:tcPr marL="91392" marR="91392" marT="45713" marB="4571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 xmlns:a16="http://schemas.microsoft.com/office/drawing/2014/main" val="10002"/>
                  </a:ext>
                </a:extLst>
              </a:tr>
              <a:tr h="375907">
                <a:tc>
                  <a:txBody>
                    <a:bodyPr/>
                    <a:lstStyle/>
                    <a:p>
                      <a:pPr rtl="1"/>
                      <a:endParaRPr lang="ar-SA" sz="1900" b="0" dirty="0"/>
                    </a:p>
                  </a:txBody>
                  <a:tcPr marL="91392" marR="91392" marT="45713" marB="4571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 xmlns:a16="http://schemas.microsoft.com/office/drawing/2014/main" val="10003"/>
                  </a:ext>
                </a:extLst>
              </a:tr>
            </a:tbl>
          </a:graphicData>
        </a:graphic>
      </p:graphicFrame>
      <p:graphicFrame>
        <p:nvGraphicFramePr>
          <p:cNvPr id="20" name="جدول 27">
            <a:extLst>
              <a:ext uri="{FF2B5EF4-FFF2-40B4-BE49-F238E27FC236}">
                <a16:creationId xmlns="" xmlns:a16="http://schemas.microsoft.com/office/drawing/2014/main" id="{AEAC3726-6C76-4BFA-ADA2-60718B79F4B7}"/>
              </a:ext>
            </a:extLst>
          </p:cNvPr>
          <p:cNvGraphicFramePr>
            <a:graphicFrameLocks noGrp="1"/>
          </p:cNvGraphicFramePr>
          <p:nvPr>
            <p:extLst>
              <p:ext uri="{D42A27DB-BD31-4B8C-83A1-F6EECF244321}">
                <p14:modId xmlns:p14="http://schemas.microsoft.com/office/powerpoint/2010/main" val="2197890371"/>
              </p:ext>
            </p:extLst>
          </p:nvPr>
        </p:nvGraphicFramePr>
        <p:xfrm>
          <a:off x="6070602" y="3644901"/>
          <a:ext cx="657225" cy="1867897"/>
        </p:xfrm>
        <a:graphic>
          <a:graphicData uri="http://schemas.openxmlformats.org/drawingml/2006/table">
            <a:tbl>
              <a:tblPr rtl="1" firstRow="1" bandRow="1">
                <a:tableStyleId>{5C22544A-7EE6-4342-B048-85BDC9FD1C3A}</a:tableStyleId>
              </a:tblPr>
              <a:tblGrid>
                <a:gridCol w="657225">
                  <a:extLst>
                    <a:ext uri="{9D8B030D-6E8A-4147-A177-3AD203B41FA5}">
                      <a16:colId xmlns="" xmlns:a16="http://schemas.microsoft.com/office/drawing/2014/main" val="20000"/>
                    </a:ext>
                  </a:extLst>
                </a:gridCol>
              </a:tblGrid>
              <a:tr h="724939">
                <a:tc>
                  <a:txBody>
                    <a:bodyPr/>
                    <a:lstStyle/>
                    <a:p>
                      <a:pPr marL="0" marR="0" lvl="0" indent="0" algn="ctr" defTabSz="914400" rtl="1" eaLnBrk="1" fontAlgn="auto" latinLnBrk="0" hangingPunct="1">
                        <a:lnSpc>
                          <a:spcPct val="100000"/>
                        </a:lnSpc>
                        <a:spcBef>
                          <a:spcPts val="0"/>
                        </a:spcBef>
                        <a:spcAft>
                          <a:spcPts val="0"/>
                        </a:spcAft>
                        <a:buClrTx/>
                        <a:buSzTx/>
                        <a:buFontTx/>
                        <a:buNone/>
                        <a:tabLst/>
                        <a:defRPr/>
                      </a:pPr>
                      <a:r>
                        <a:rPr kumimoji="0" lang="ar-SA" sz="1500" b="0" i="0" u="none" strike="noStrike" cap="none" normalizeH="0" baseline="0" dirty="0">
                          <a:ln>
                            <a:noFill/>
                          </a:ln>
                          <a:solidFill>
                            <a:schemeClr val="tx1"/>
                          </a:solidFill>
                          <a:effectLst/>
                          <a:latin typeface="Traditional Arabic" pitchFamily="18" charset="-78"/>
                          <a:cs typeface="Traditional Arabic" pitchFamily="18" charset="-78"/>
                        </a:rPr>
                        <a:t>فئة  الحفظ</a:t>
                      </a:r>
                      <a:endParaRPr kumimoji="0" lang="en-US" sz="1500" b="0" i="0" u="none" strike="noStrike" cap="none" normalizeH="0" baseline="0" dirty="0">
                        <a:ln>
                          <a:noFill/>
                        </a:ln>
                        <a:solidFill>
                          <a:schemeClr val="tx1"/>
                        </a:solidFill>
                        <a:effectLst/>
                        <a:latin typeface="Traditional Arabic" pitchFamily="18" charset="-78"/>
                        <a:cs typeface="Traditional Arabic" pitchFamily="18" charset="-78"/>
                      </a:endParaRPr>
                    </a:p>
                  </a:txBody>
                  <a:tcPr marL="91339" marR="91339" marT="45713" marB="4571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 xmlns:a16="http://schemas.microsoft.com/office/drawing/2014/main" val="10000"/>
                  </a:ext>
                </a:extLst>
              </a:tr>
              <a:tr h="375907">
                <a:tc>
                  <a:txBody>
                    <a:bodyPr/>
                    <a:lstStyle/>
                    <a:p>
                      <a:pPr rtl="1"/>
                      <a:endParaRPr lang="ar-SA" sz="1900" b="0"/>
                    </a:p>
                  </a:txBody>
                  <a:tcPr marL="91339" marR="91339" marT="45713" marB="4571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 xmlns:a16="http://schemas.microsoft.com/office/drawing/2014/main" val="10001"/>
                  </a:ext>
                </a:extLst>
              </a:tr>
              <a:tr h="375907">
                <a:tc>
                  <a:txBody>
                    <a:bodyPr/>
                    <a:lstStyle/>
                    <a:p>
                      <a:pPr rtl="1"/>
                      <a:endParaRPr lang="ar-SA" sz="1900" b="0"/>
                    </a:p>
                  </a:txBody>
                  <a:tcPr marL="91339" marR="91339" marT="45713" marB="4571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 xmlns:a16="http://schemas.microsoft.com/office/drawing/2014/main" val="10002"/>
                  </a:ext>
                </a:extLst>
              </a:tr>
              <a:tr h="375907">
                <a:tc>
                  <a:txBody>
                    <a:bodyPr/>
                    <a:lstStyle/>
                    <a:p>
                      <a:pPr rtl="1"/>
                      <a:endParaRPr lang="ar-SA" sz="1900" b="0" dirty="0"/>
                    </a:p>
                  </a:txBody>
                  <a:tcPr marL="91339" marR="91339" marT="45713" marB="4571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 xmlns:a16="http://schemas.microsoft.com/office/drawing/2014/main" val="10003"/>
                  </a:ext>
                </a:extLst>
              </a:tr>
            </a:tbl>
          </a:graphicData>
        </a:graphic>
      </p:graphicFrame>
      <p:graphicFrame>
        <p:nvGraphicFramePr>
          <p:cNvPr id="21" name="جدول 28">
            <a:extLst>
              <a:ext uri="{FF2B5EF4-FFF2-40B4-BE49-F238E27FC236}">
                <a16:creationId xmlns="" xmlns:a16="http://schemas.microsoft.com/office/drawing/2014/main" id="{A822049E-30A9-4DAF-B45F-D393ABF86467}"/>
              </a:ext>
            </a:extLst>
          </p:cNvPr>
          <p:cNvGraphicFramePr>
            <a:graphicFrameLocks noGrp="1"/>
          </p:cNvGraphicFramePr>
          <p:nvPr>
            <p:extLst>
              <p:ext uri="{D42A27DB-BD31-4B8C-83A1-F6EECF244321}">
                <p14:modId xmlns:p14="http://schemas.microsoft.com/office/powerpoint/2010/main" val="2732121865"/>
              </p:ext>
            </p:extLst>
          </p:nvPr>
        </p:nvGraphicFramePr>
        <p:xfrm>
          <a:off x="5349875" y="3644901"/>
          <a:ext cx="681039" cy="1867897"/>
        </p:xfrm>
        <a:graphic>
          <a:graphicData uri="http://schemas.openxmlformats.org/drawingml/2006/table">
            <a:tbl>
              <a:tblPr rtl="1" firstRow="1" bandRow="1">
                <a:tableStyleId>{5C22544A-7EE6-4342-B048-85BDC9FD1C3A}</a:tableStyleId>
              </a:tblPr>
              <a:tblGrid>
                <a:gridCol w="681039">
                  <a:extLst>
                    <a:ext uri="{9D8B030D-6E8A-4147-A177-3AD203B41FA5}">
                      <a16:colId xmlns="" xmlns:a16="http://schemas.microsoft.com/office/drawing/2014/main" val="20000"/>
                    </a:ext>
                  </a:extLst>
                </a:gridCol>
              </a:tblGrid>
              <a:tr h="724939">
                <a:tc>
                  <a:txBody>
                    <a:bodyPr/>
                    <a:lstStyle/>
                    <a:p>
                      <a:pPr marL="0" marR="0" lvl="0" indent="0" algn="ctr" defTabSz="914400" rtl="1" eaLnBrk="1" fontAlgn="auto" latinLnBrk="0" hangingPunct="1">
                        <a:lnSpc>
                          <a:spcPct val="100000"/>
                        </a:lnSpc>
                        <a:spcBef>
                          <a:spcPts val="0"/>
                        </a:spcBef>
                        <a:spcAft>
                          <a:spcPts val="0"/>
                        </a:spcAft>
                        <a:buClrTx/>
                        <a:buSzTx/>
                        <a:buFontTx/>
                        <a:buNone/>
                        <a:tabLst/>
                        <a:defRPr/>
                      </a:pPr>
                      <a:r>
                        <a:rPr kumimoji="0" lang="ar-SA" sz="1500" b="0" i="0" u="none" strike="noStrike" cap="none" normalizeH="0" baseline="0" dirty="0">
                          <a:ln>
                            <a:noFill/>
                          </a:ln>
                          <a:solidFill>
                            <a:schemeClr val="tx1"/>
                          </a:solidFill>
                          <a:effectLst/>
                          <a:latin typeface="Traditional Arabic" pitchFamily="18" charset="-78"/>
                          <a:cs typeface="Traditional Arabic" pitchFamily="18" charset="-78"/>
                        </a:rPr>
                        <a:t>مكان الحفظ</a:t>
                      </a:r>
                      <a:endParaRPr kumimoji="0" lang="en-US" sz="1500" b="0" i="0" u="none" strike="noStrike" cap="none" normalizeH="0" baseline="0" dirty="0">
                        <a:ln>
                          <a:noFill/>
                        </a:ln>
                        <a:solidFill>
                          <a:schemeClr val="tx1"/>
                        </a:solidFill>
                        <a:effectLst/>
                        <a:latin typeface="Traditional Arabic" pitchFamily="18" charset="-78"/>
                        <a:cs typeface="Traditional Arabic" pitchFamily="18" charset="-78"/>
                      </a:endParaRPr>
                    </a:p>
                  </a:txBody>
                  <a:tcPr marL="91475" marR="91475" marT="45713" marB="4571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 xmlns:a16="http://schemas.microsoft.com/office/drawing/2014/main" val="10000"/>
                  </a:ext>
                </a:extLst>
              </a:tr>
              <a:tr h="375907">
                <a:tc>
                  <a:txBody>
                    <a:bodyPr/>
                    <a:lstStyle/>
                    <a:p>
                      <a:pPr rtl="1"/>
                      <a:endParaRPr lang="ar-SA" sz="1900" b="0"/>
                    </a:p>
                  </a:txBody>
                  <a:tcPr marL="91475" marR="91475" marT="45713" marB="4571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 xmlns:a16="http://schemas.microsoft.com/office/drawing/2014/main" val="10001"/>
                  </a:ext>
                </a:extLst>
              </a:tr>
              <a:tr h="375907">
                <a:tc>
                  <a:txBody>
                    <a:bodyPr/>
                    <a:lstStyle/>
                    <a:p>
                      <a:pPr rtl="1"/>
                      <a:endParaRPr lang="ar-SA" sz="1900" b="0"/>
                    </a:p>
                  </a:txBody>
                  <a:tcPr marL="91475" marR="91475" marT="45713" marB="4571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 xmlns:a16="http://schemas.microsoft.com/office/drawing/2014/main" val="10002"/>
                  </a:ext>
                </a:extLst>
              </a:tr>
              <a:tr h="375907">
                <a:tc>
                  <a:txBody>
                    <a:bodyPr/>
                    <a:lstStyle/>
                    <a:p>
                      <a:pPr rtl="1"/>
                      <a:endParaRPr lang="ar-SA" sz="1900" b="0" dirty="0"/>
                    </a:p>
                  </a:txBody>
                  <a:tcPr marL="91475" marR="91475" marT="45713" marB="4571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 xmlns:a16="http://schemas.microsoft.com/office/drawing/2014/main" val="10003"/>
                  </a:ext>
                </a:extLst>
              </a:tr>
            </a:tbl>
          </a:graphicData>
        </a:graphic>
      </p:graphicFrame>
      <p:graphicFrame>
        <p:nvGraphicFramePr>
          <p:cNvPr id="22" name="جدول 29">
            <a:extLst>
              <a:ext uri="{FF2B5EF4-FFF2-40B4-BE49-F238E27FC236}">
                <a16:creationId xmlns="" xmlns:a16="http://schemas.microsoft.com/office/drawing/2014/main" id="{1670AC5A-25CB-490B-8340-572E278D11A1}"/>
              </a:ext>
            </a:extLst>
          </p:cNvPr>
          <p:cNvGraphicFramePr>
            <a:graphicFrameLocks noGrp="1"/>
          </p:cNvGraphicFramePr>
          <p:nvPr>
            <p:extLst>
              <p:ext uri="{D42A27DB-BD31-4B8C-83A1-F6EECF244321}">
                <p14:modId xmlns:p14="http://schemas.microsoft.com/office/powerpoint/2010/main" val="3082595328"/>
              </p:ext>
            </p:extLst>
          </p:nvPr>
        </p:nvGraphicFramePr>
        <p:xfrm>
          <a:off x="2397124" y="3644902"/>
          <a:ext cx="2120902" cy="1867900"/>
        </p:xfrm>
        <a:graphic>
          <a:graphicData uri="http://schemas.openxmlformats.org/drawingml/2006/table">
            <a:tbl>
              <a:tblPr rtl="1" firstRow="1" bandRow="1">
                <a:tableStyleId>{5C22544A-7EE6-4342-B048-85BDC9FD1C3A}</a:tableStyleId>
              </a:tblPr>
              <a:tblGrid>
                <a:gridCol w="1060451">
                  <a:extLst>
                    <a:ext uri="{9D8B030D-6E8A-4147-A177-3AD203B41FA5}">
                      <a16:colId xmlns="" xmlns:a16="http://schemas.microsoft.com/office/drawing/2014/main" val="20000"/>
                    </a:ext>
                  </a:extLst>
                </a:gridCol>
                <a:gridCol w="1060451">
                  <a:extLst>
                    <a:ext uri="{9D8B030D-6E8A-4147-A177-3AD203B41FA5}">
                      <a16:colId xmlns="" xmlns:a16="http://schemas.microsoft.com/office/drawing/2014/main" val="20001"/>
                    </a:ext>
                  </a:extLst>
                </a:gridCol>
              </a:tblGrid>
              <a:tr h="362471">
                <a:tc gridSpan="2">
                  <a:txBody>
                    <a:bodyPr/>
                    <a:lstStyle/>
                    <a:p>
                      <a:pPr marL="0" marR="0" lvl="0" indent="0" algn="ctr" defTabSz="914400" rtl="1" eaLnBrk="1" fontAlgn="auto" latinLnBrk="0" hangingPunct="1">
                        <a:lnSpc>
                          <a:spcPct val="100000"/>
                        </a:lnSpc>
                        <a:spcBef>
                          <a:spcPts val="0"/>
                        </a:spcBef>
                        <a:spcAft>
                          <a:spcPts val="0"/>
                        </a:spcAft>
                        <a:buClrTx/>
                        <a:buSzTx/>
                        <a:buFontTx/>
                        <a:buNone/>
                        <a:tabLst/>
                        <a:defRPr/>
                      </a:pPr>
                      <a:r>
                        <a:rPr kumimoji="0" lang="ar-SA" sz="1500" b="0" i="0" u="none" strike="noStrike" cap="none" normalizeH="0" baseline="0" dirty="0">
                          <a:ln>
                            <a:noFill/>
                          </a:ln>
                          <a:solidFill>
                            <a:schemeClr val="tx1"/>
                          </a:solidFill>
                          <a:effectLst/>
                          <a:latin typeface="Traditional Arabic" pitchFamily="18" charset="-78"/>
                          <a:cs typeface="Traditional Arabic" pitchFamily="18" charset="-78"/>
                        </a:rPr>
                        <a:t>مدة الحفظ في الجهاز للوثائق النشطة</a:t>
                      </a:r>
                      <a:endParaRPr kumimoji="0" lang="en-US" sz="1500" b="0" i="0" u="none" strike="noStrike" cap="none" normalizeH="0" baseline="0" dirty="0">
                        <a:ln>
                          <a:noFill/>
                        </a:ln>
                        <a:solidFill>
                          <a:schemeClr val="tx1"/>
                        </a:solidFill>
                        <a:effectLst/>
                        <a:latin typeface="Traditional Arabic" pitchFamily="18" charset="-78"/>
                        <a:cs typeface="Traditional Arabic" pitchFamily="18" charset="-78"/>
                      </a:endParaRPr>
                    </a:p>
                  </a:txBody>
                  <a:tcPr marL="91463" marR="91463" marT="45713" marB="4571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pPr rtl="1"/>
                      <a:endParaRPr lang="ar-SA"/>
                    </a:p>
                  </a:txBody>
                  <a:tcPr/>
                </a:tc>
                <a:extLst>
                  <a:ext uri="{0D108BD9-81ED-4DB2-BD59-A6C34878D82A}">
                    <a16:rowId xmlns="" xmlns:a16="http://schemas.microsoft.com/office/drawing/2014/main" val="10000"/>
                  </a:ext>
                </a:extLst>
              </a:tr>
              <a:tr h="362471">
                <a:tc>
                  <a:txBody>
                    <a:bodyPr/>
                    <a:lstStyle/>
                    <a:p>
                      <a:pPr marL="0" marR="0" lvl="0" indent="0" algn="ctr" defTabSz="914400" rtl="1" eaLnBrk="1" fontAlgn="auto" latinLnBrk="0" hangingPunct="1">
                        <a:lnSpc>
                          <a:spcPct val="100000"/>
                        </a:lnSpc>
                        <a:spcBef>
                          <a:spcPts val="0"/>
                        </a:spcBef>
                        <a:spcAft>
                          <a:spcPts val="0"/>
                        </a:spcAft>
                        <a:buClrTx/>
                        <a:buSzTx/>
                        <a:buFontTx/>
                        <a:buNone/>
                        <a:tabLst/>
                        <a:defRPr/>
                      </a:pPr>
                      <a:r>
                        <a:rPr kumimoji="0" lang="ar-SA" sz="1500" b="0" i="0" u="none" strike="noStrike" cap="none" normalizeH="0" baseline="0" dirty="0">
                          <a:ln>
                            <a:noFill/>
                          </a:ln>
                          <a:solidFill>
                            <a:schemeClr val="tx1"/>
                          </a:solidFill>
                          <a:effectLst/>
                          <a:latin typeface="Traditional Arabic" pitchFamily="18" charset="-78"/>
                          <a:cs typeface="Traditional Arabic" pitchFamily="18" charset="-78"/>
                        </a:rPr>
                        <a:t>الوحدة</a:t>
                      </a:r>
                      <a:endParaRPr kumimoji="0" lang="en-US" sz="1500" b="0" i="0" u="none" strike="noStrike" cap="none" normalizeH="0" baseline="0" dirty="0">
                        <a:ln>
                          <a:noFill/>
                        </a:ln>
                        <a:solidFill>
                          <a:schemeClr val="tx1"/>
                        </a:solidFill>
                        <a:effectLst/>
                        <a:latin typeface="Traditional Arabic" pitchFamily="18" charset="-78"/>
                        <a:cs typeface="Traditional Arabic" pitchFamily="18" charset="-78"/>
                      </a:endParaRPr>
                    </a:p>
                  </a:txBody>
                  <a:tcPr marL="91463" marR="91463" marT="45713" marB="4571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4400" rtl="1" eaLnBrk="1" fontAlgn="auto" latinLnBrk="0" hangingPunct="1">
                        <a:lnSpc>
                          <a:spcPct val="100000"/>
                        </a:lnSpc>
                        <a:spcBef>
                          <a:spcPts val="0"/>
                        </a:spcBef>
                        <a:spcAft>
                          <a:spcPts val="0"/>
                        </a:spcAft>
                        <a:buClrTx/>
                        <a:buSzTx/>
                        <a:buFontTx/>
                        <a:buNone/>
                        <a:tabLst/>
                        <a:defRPr/>
                      </a:pPr>
                      <a:r>
                        <a:rPr kumimoji="0" lang="ar-SA" sz="1500" b="0" i="0" u="none" strike="noStrike" cap="none" normalizeH="0" baseline="0" dirty="0">
                          <a:ln>
                            <a:noFill/>
                          </a:ln>
                          <a:solidFill>
                            <a:schemeClr val="tx1"/>
                          </a:solidFill>
                          <a:effectLst/>
                          <a:latin typeface="Traditional Arabic" pitchFamily="18" charset="-78"/>
                          <a:cs typeface="Traditional Arabic" pitchFamily="18" charset="-78"/>
                        </a:rPr>
                        <a:t>المركز</a:t>
                      </a:r>
                      <a:endParaRPr kumimoji="0" lang="en-US" sz="1500" b="0" i="0" u="none" strike="noStrike" cap="none" normalizeH="0" baseline="0" dirty="0">
                        <a:ln>
                          <a:noFill/>
                        </a:ln>
                        <a:solidFill>
                          <a:schemeClr val="tx1"/>
                        </a:solidFill>
                        <a:effectLst/>
                        <a:latin typeface="Traditional Arabic" pitchFamily="18" charset="-78"/>
                        <a:cs typeface="Traditional Arabic" pitchFamily="18" charset="-78"/>
                      </a:endParaRPr>
                    </a:p>
                  </a:txBody>
                  <a:tcPr marL="91463" marR="91463" marT="45713" marB="4571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 xmlns:a16="http://schemas.microsoft.com/office/drawing/2014/main" val="10001"/>
                  </a:ext>
                </a:extLst>
              </a:tr>
              <a:tr h="375907">
                <a:tc gridSpan="2">
                  <a:txBody>
                    <a:bodyPr/>
                    <a:lstStyle/>
                    <a:p>
                      <a:pPr rtl="1"/>
                      <a:endParaRPr lang="ar-SA" sz="1900" dirty="0"/>
                    </a:p>
                  </a:txBody>
                  <a:tcPr marL="91463" marR="91463" marT="45713" marB="4571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pPr rtl="1"/>
                      <a:endParaRPr lang="ar-SA"/>
                    </a:p>
                  </a:txBody>
                  <a:tcPr/>
                </a:tc>
                <a:extLst>
                  <a:ext uri="{0D108BD9-81ED-4DB2-BD59-A6C34878D82A}">
                    <a16:rowId xmlns="" xmlns:a16="http://schemas.microsoft.com/office/drawing/2014/main" val="10002"/>
                  </a:ext>
                </a:extLst>
              </a:tr>
              <a:tr h="375907">
                <a:tc gridSpan="2">
                  <a:txBody>
                    <a:bodyPr/>
                    <a:lstStyle/>
                    <a:p>
                      <a:pPr rtl="1"/>
                      <a:endParaRPr lang="ar-SA" sz="1900"/>
                    </a:p>
                  </a:txBody>
                  <a:tcPr marL="91463" marR="91463" marT="45713" marB="4571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pPr rtl="1"/>
                      <a:endParaRPr lang="ar-SA"/>
                    </a:p>
                  </a:txBody>
                  <a:tcPr/>
                </a:tc>
                <a:extLst>
                  <a:ext uri="{0D108BD9-81ED-4DB2-BD59-A6C34878D82A}">
                    <a16:rowId xmlns="" xmlns:a16="http://schemas.microsoft.com/office/drawing/2014/main" val="10003"/>
                  </a:ext>
                </a:extLst>
              </a:tr>
              <a:tr h="375907">
                <a:tc gridSpan="2">
                  <a:txBody>
                    <a:bodyPr/>
                    <a:lstStyle/>
                    <a:p>
                      <a:pPr rtl="1"/>
                      <a:endParaRPr lang="ar-SA" sz="1900" dirty="0"/>
                    </a:p>
                  </a:txBody>
                  <a:tcPr marL="91463" marR="91463" marT="45713" marB="4571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pPr rtl="1"/>
                      <a:endParaRPr lang="ar-SA"/>
                    </a:p>
                  </a:txBody>
                  <a:tcPr/>
                </a:tc>
                <a:extLst>
                  <a:ext uri="{0D108BD9-81ED-4DB2-BD59-A6C34878D82A}">
                    <a16:rowId xmlns="" xmlns:a16="http://schemas.microsoft.com/office/drawing/2014/main" val="10004"/>
                  </a:ext>
                </a:extLst>
              </a:tr>
            </a:tbl>
          </a:graphicData>
        </a:graphic>
      </p:graphicFrame>
      <p:graphicFrame>
        <p:nvGraphicFramePr>
          <p:cNvPr id="23" name="جدول 42">
            <a:extLst>
              <a:ext uri="{FF2B5EF4-FFF2-40B4-BE49-F238E27FC236}">
                <a16:creationId xmlns="" xmlns:a16="http://schemas.microsoft.com/office/drawing/2014/main" id="{74D714AE-2571-4EAB-94AB-CCCDACA2ECCE}"/>
              </a:ext>
            </a:extLst>
          </p:cNvPr>
          <p:cNvGraphicFramePr>
            <a:graphicFrameLocks noGrp="1"/>
          </p:cNvGraphicFramePr>
          <p:nvPr>
            <p:extLst>
              <p:ext uri="{D42A27DB-BD31-4B8C-83A1-F6EECF244321}">
                <p14:modId xmlns:p14="http://schemas.microsoft.com/office/powerpoint/2010/main" val="587012140"/>
              </p:ext>
            </p:extLst>
          </p:nvPr>
        </p:nvGraphicFramePr>
        <p:xfrm>
          <a:off x="9382127" y="3644901"/>
          <a:ext cx="320675" cy="1868117"/>
        </p:xfrm>
        <a:graphic>
          <a:graphicData uri="http://schemas.openxmlformats.org/drawingml/2006/table">
            <a:tbl>
              <a:tblPr rtl="1" firstRow="1" bandRow="1">
                <a:tableStyleId>{5C22544A-7EE6-4342-B048-85BDC9FD1C3A}</a:tableStyleId>
              </a:tblPr>
              <a:tblGrid>
                <a:gridCol w="320675">
                  <a:extLst>
                    <a:ext uri="{9D8B030D-6E8A-4147-A177-3AD203B41FA5}">
                      <a16:colId xmlns="" xmlns:a16="http://schemas.microsoft.com/office/drawing/2014/main" val="20000"/>
                    </a:ext>
                  </a:extLst>
                </a:gridCol>
              </a:tblGrid>
              <a:tr h="725099">
                <a:tc>
                  <a:txBody>
                    <a:bodyPr/>
                    <a:lstStyle/>
                    <a:p>
                      <a:pPr marL="0" marR="0" lvl="0" indent="0" algn="ctr" defTabSz="914400" rtl="1" eaLnBrk="1" fontAlgn="auto" latinLnBrk="0" hangingPunct="1">
                        <a:lnSpc>
                          <a:spcPct val="100000"/>
                        </a:lnSpc>
                        <a:spcBef>
                          <a:spcPts val="0"/>
                        </a:spcBef>
                        <a:spcAft>
                          <a:spcPts val="0"/>
                        </a:spcAft>
                        <a:buClrTx/>
                        <a:buSzTx/>
                        <a:buFontTx/>
                        <a:buNone/>
                        <a:tabLst/>
                        <a:defRPr/>
                      </a:pPr>
                      <a:r>
                        <a:rPr kumimoji="0" lang="ar-SA" sz="1500" b="0" i="0" u="none" strike="noStrike" cap="none" normalizeH="0" baseline="0" dirty="0">
                          <a:ln>
                            <a:noFill/>
                          </a:ln>
                          <a:solidFill>
                            <a:schemeClr val="tx1"/>
                          </a:solidFill>
                          <a:effectLst/>
                          <a:latin typeface="Traditional Arabic" pitchFamily="18" charset="-78"/>
                          <a:cs typeface="Traditional Arabic" pitchFamily="18" charset="-78"/>
                        </a:rPr>
                        <a:t>م</a:t>
                      </a:r>
                      <a:endParaRPr kumimoji="0" lang="en-US" sz="1500" b="0" i="0" u="none" strike="noStrike" cap="none" normalizeH="0" baseline="0" dirty="0">
                        <a:ln>
                          <a:noFill/>
                        </a:ln>
                        <a:solidFill>
                          <a:schemeClr val="tx1"/>
                        </a:solidFill>
                        <a:effectLst/>
                        <a:latin typeface="Traditional Arabic" pitchFamily="18" charset="-78"/>
                        <a:cs typeface="Traditional Arabic" pitchFamily="18" charset="-78"/>
                      </a:endParaRPr>
                    </a:p>
                  </a:txBody>
                  <a:tcPr marL="91329" marR="91329" marT="45723" marB="4572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 xmlns:a16="http://schemas.microsoft.com/office/drawing/2014/main" val="10000"/>
                  </a:ext>
                </a:extLst>
              </a:tr>
              <a:tr h="375925">
                <a:tc>
                  <a:txBody>
                    <a:bodyPr/>
                    <a:lstStyle/>
                    <a:p>
                      <a:pPr rtl="1"/>
                      <a:endParaRPr lang="ar-SA" sz="1900" b="0" dirty="0"/>
                    </a:p>
                  </a:txBody>
                  <a:tcPr marL="91329" marR="91329" marT="45723" marB="4572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 xmlns:a16="http://schemas.microsoft.com/office/drawing/2014/main" val="10001"/>
                  </a:ext>
                </a:extLst>
              </a:tr>
              <a:tr h="375925">
                <a:tc>
                  <a:txBody>
                    <a:bodyPr/>
                    <a:lstStyle/>
                    <a:p>
                      <a:pPr rtl="1"/>
                      <a:endParaRPr lang="ar-SA" sz="1900" b="0" dirty="0"/>
                    </a:p>
                  </a:txBody>
                  <a:tcPr marL="91329" marR="91329" marT="45723" marB="4572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 xmlns:a16="http://schemas.microsoft.com/office/drawing/2014/main" val="10002"/>
                  </a:ext>
                </a:extLst>
              </a:tr>
              <a:tr h="375925">
                <a:tc>
                  <a:txBody>
                    <a:bodyPr/>
                    <a:lstStyle/>
                    <a:p>
                      <a:pPr rtl="1"/>
                      <a:endParaRPr lang="ar-SA" sz="1900" b="0" dirty="0"/>
                    </a:p>
                  </a:txBody>
                  <a:tcPr marL="91329" marR="91329" marT="45723" marB="4572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 xmlns:a16="http://schemas.microsoft.com/office/drawing/2014/main" val="10003"/>
                  </a:ext>
                </a:extLst>
              </a:tr>
            </a:tbl>
          </a:graphicData>
        </a:graphic>
      </p:graphicFrame>
    </p:spTree>
    <p:extLst>
      <p:ext uri="{BB962C8B-B14F-4D97-AF65-F5344CB8AC3E}">
        <p14:creationId xmlns:p14="http://schemas.microsoft.com/office/powerpoint/2010/main" val="2496825896"/>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7" name="Picture 39" descr="A close up of a map&#10;&#10;Description automatically generated">
            <a:extLst>
              <a:ext uri="{FF2B5EF4-FFF2-40B4-BE49-F238E27FC236}">
                <a16:creationId xmlns="" xmlns:a16="http://schemas.microsoft.com/office/drawing/2014/main" id="{A2D2662F-F224-4204-A224-F0E6857BF581}"/>
              </a:ext>
            </a:extLst>
          </p:cNvPr>
          <p:cNvPicPr>
            <a:picLocks noChangeAspect="1"/>
          </p:cNvPicPr>
          <p:nvPr/>
        </p:nvPicPr>
        <p:blipFill rotWithShape="1">
          <a:blip r:embed="rId2">
            <a:extLst>
              <a:ext uri="{28A0092B-C50C-407E-A947-70E740481C1C}">
                <a14:useLocalDpi xmlns:a14="http://schemas.microsoft.com/office/drawing/2010/main" val="0"/>
              </a:ext>
            </a:extLst>
          </a:blip>
          <a:srcRect l="81307"/>
          <a:stretch/>
        </p:blipFill>
        <p:spPr>
          <a:xfrm rot="10800000">
            <a:off x="-1671" y="-20425"/>
            <a:ext cx="1793801" cy="6878425"/>
          </a:xfrm>
          <a:prstGeom prst="rect">
            <a:avLst/>
          </a:prstGeom>
        </p:spPr>
      </p:pic>
      <p:pic>
        <p:nvPicPr>
          <p:cNvPr id="9" name="Picture 73" descr="C:\Users\DELL\Pictures\kau_logo.png">
            <a:extLst>
              <a:ext uri="{FF2B5EF4-FFF2-40B4-BE49-F238E27FC236}">
                <a16:creationId xmlns="" xmlns:a16="http://schemas.microsoft.com/office/drawing/2014/main" id="{8D58A905-B0A5-4A78-9DAD-76C1DEBA8204}"/>
              </a:ext>
            </a:extLst>
          </p:cNvPr>
          <p:cNvPicPr>
            <a:picLocks noChangeAspect="1" noChangeArrowheads="1"/>
          </p:cNvPicPr>
          <p:nvPr/>
        </p:nvPicPr>
        <p:blipFill>
          <a:blip r:embed="rId3" cstate="print"/>
          <a:srcRect/>
          <a:stretch>
            <a:fillRect/>
          </a:stretch>
        </p:blipFill>
        <p:spPr bwMode="auto">
          <a:xfrm>
            <a:off x="540767" y="58607"/>
            <a:ext cx="750844" cy="973087"/>
          </a:xfrm>
          <a:prstGeom prst="rect">
            <a:avLst/>
          </a:prstGeom>
          <a:ln>
            <a:noFill/>
          </a:ln>
          <a:effectLst>
            <a:outerShdw blurRad="190500" algn="tl" rotWithShape="0">
              <a:srgbClr val="000000">
                <a:alpha val="70000"/>
              </a:srgbClr>
            </a:outerShdw>
          </a:effectLst>
        </p:spPr>
      </p:pic>
      <p:sp>
        <p:nvSpPr>
          <p:cNvPr id="4" name="مربع نص 3"/>
          <p:cNvSpPr txBox="1"/>
          <p:nvPr/>
        </p:nvSpPr>
        <p:spPr>
          <a:xfrm>
            <a:off x="-2626875" y="946554"/>
            <a:ext cx="7086126" cy="307777"/>
          </a:xfrm>
          <a:prstGeom prst="rect">
            <a:avLst/>
          </a:prstGeom>
          <a:noFill/>
        </p:spPr>
        <p:txBody>
          <a:bodyPr wrap="square" rtlCol="1">
            <a:spAutoFit/>
          </a:bodyPr>
          <a:lstStyle/>
          <a:p>
            <a:pPr algn="ctr"/>
            <a:r>
              <a:rPr lang="ar-SA" sz="1400" b="1" dirty="0">
                <a:latin typeface="Sakkal Majalla" panose="02000000000000000000" pitchFamily="2" charset="-78"/>
                <a:cs typeface="Sakkal Majalla" panose="02000000000000000000" pitchFamily="2" charset="-78"/>
              </a:rPr>
              <a:t>مركز الوثائق والمحفوظات</a:t>
            </a:r>
          </a:p>
        </p:txBody>
      </p:sp>
      <p:cxnSp>
        <p:nvCxnSpPr>
          <p:cNvPr id="8" name="رابط مستقيم 7"/>
          <p:cNvCxnSpPr/>
          <p:nvPr/>
        </p:nvCxnSpPr>
        <p:spPr>
          <a:xfrm flipH="1">
            <a:off x="1924494" y="924309"/>
            <a:ext cx="10267509" cy="0"/>
          </a:xfrm>
          <a:prstGeom prst="line">
            <a:avLst/>
          </a:prstGeom>
        </p:spPr>
        <p:style>
          <a:lnRef idx="3">
            <a:schemeClr val="accent1"/>
          </a:lnRef>
          <a:fillRef idx="0">
            <a:schemeClr val="accent1"/>
          </a:fillRef>
          <a:effectRef idx="2">
            <a:schemeClr val="accent1"/>
          </a:effectRef>
          <a:fontRef idx="minor">
            <a:schemeClr val="tx1"/>
          </a:fontRef>
        </p:style>
      </p:cxnSp>
      <p:sp>
        <p:nvSpPr>
          <p:cNvPr id="3" name="مستطيل مستدير الزوايا 2"/>
          <p:cNvSpPr/>
          <p:nvPr/>
        </p:nvSpPr>
        <p:spPr>
          <a:xfrm>
            <a:off x="5741582" y="529646"/>
            <a:ext cx="5645889" cy="788517"/>
          </a:xfrm>
          <a:prstGeom prst="roundRect">
            <a:avLst/>
          </a:prstGeom>
          <a:gradFill flip="none" rotWithShape="1">
            <a:gsLst>
              <a:gs pos="0">
                <a:srgbClr val="35B1DE">
                  <a:shade val="30000"/>
                  <a:satMod val="115000"/>
                </a:srgbClr>
              </a:gs>
              <a:gs pos="50000">
                <a:srgbClr val="35B1DE">
                  <a:shade val="67500"/>
                  <a:satMod val="115000"/>
                </a:srgbClr>
              </a:gs>
              <a:gs pos="100000">
                <a:srgbClr val="35B1DE">
                  <a:shade val="100000"/>
                  <a:satMod val="115000"/>
                </a:srgbClr>
              </a:gs>
            </a:gsLst>
            <a:lin ang="18900000" scaled="1"/>
            <a:tileRect/>
          </a:gra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sp>
        <p:nvSpPr>
          <p:cNvPr id="10" name="مربع نص 2">
            <a:extLst>
              <a:ext uri="{FF2B5EF4-FFF2-40B4-BE49-F238E27FC236}">
                <a16:creationId xmlns="" xmlns:a16="http://schemas.microsoft.com/office/drawing/2014/main" id="{B3E95B3B-9CCD-4BBF-BE98-6CD5B5254C5E}"/>
              </a:ext>
            </a:extLst>
          </p:cNvPr>
          <p:cNvSpPr txBox="1"/>
          <p:nvPr/>
        </p:nvSpPr>
        <p:spPr>
          <a:xfrm>
            <a:off x="5637662" y="564041"/>
            <a:ext cx="6057115" cy="1015663"/>
          </a:xfrm>
          <a:prstGeom prst="rect">
            <a:avLst/>
          </a:prstGeom>
          <a:noFill/>
        </p:spPr>
        <p:txBody>
          <a:bodyPr wrap="square" rtlCol="1">
            <a:spAutoFit/>
          </a:bodyPr>
          <a:lstStyle/>
          <a:p>
            <a:pPr algn="ctr">
              <a:spcBef>
                <a:spcPct val="0"/>
              </a:spcBef>
            </a:pPr>
            <a:r>
              <a:rPr lang="ar-SA" sz="2000" dirty="0">
                <a:solidFill>
                  <a:schemeClr val="bg1"/>
                </a:solidFill>
                <a:effectLst>
                  <a:outerShdw blurRad="38100" dist="38100" dir="2700000" algn="tl">
                    <a:srgbClr val="000000">
                      <a:alpha val="43137"/>
                    </a:srgbClr>
                  </a:outerShdw>
                </a:effectLst>
                <a:cs typeface="PT Bold Heading" panose="02010400000000000000" pitchFamily="2" charset="-78"/>
              </a:rPr>
              <a:t>إرشادات تعبئة حقول الاستمارة</a:t>
            </a:r>
            <a:br>
              <a:rPr lang="ar-SA" sz="2000" dirty="0">
                <a:solidFill>
                  <a:schemeClr val="bg1"/>
                </a:solidFill>
                <a:effectLst>
                  <a:outerShdw blurRad="38100" dist="38100" dir="2700000" algn="tl">
                    <a:srgbClr val="000000">
                      <a:alpha val="43137"/>
                    </a:srgbClr>
                  </a:outerShdw>
                </a:effectLst>
                <a:cs typeface="PT Bold Heading" panose="02010400000000000000" pitchFamily="2" charset="-78"/>
              </a:rPr>
            </a:br>
            <a:r>
              <a:rPr lang="ar-SA" sz="2000" dirty="0">
                <a:solidFill>
                  <a:schemeClr val="bg1"/>
                </a:solidFill>
                <a:effectLst>
                  <a:outerShdw blurRad="38100" dist="38100" dir="2700000" algn="tl">
                    <a:srgbClr val="000000">
                      <a:alpha val="43137"/>
                    </a:srgbClr>
                  </a:outerShdw>
                </a:effectLst>
                <a:cs typeface="PT Bold Heading" panose="02010400000000000000" pitchFamily="2" charset="-78"/>
              </a:rPr>
              <a:t>  الحقل الحادي عشر :مدة الحفظ في الجهاز للوثائق النشطة</a:t>
            </a:r>
            <a:r>
              <a:rPr lang="en-US" sz="2000" dirty="0">
                <a:solidFill>
                  <a:schemeClr val="bg1"/>
                </a:solidFill>
                <a:effectLst>
                  <a:outerShdw blurRad="38100" dist="38100" dir="2700000" algn="tl">
                    <a:srgbClr val="000000">
                      <a:alpha val="43137"/>
                    </a:srgbClr>
                  </a:outerShdw>
                </a:effectLst>
                <a:cs typeface="PT Bold Heading" panose="02010400000000000000" pitchFamily="2" charset="-78"/>
              </a:rPr>
              <a:t/>
            </a:r>
            <a:br>
              <a:rPr lang="en-US" sz="2000" dirty="0">
                <a:solidFill>
                  <a:schemeClr val="bg1"/>
                </a:solidFill>
                <a:effectLst>
                  <a:outerShdw blurRad="38100" dist="38100" dir="2700000" algn="tl">
                    <a:srgbClr val="000000">
                      <a:alpha val="43137"/>
                    </a:srgbClr>
                  </a:outerShdw>
                </a:effectLst>
                <a:cs typeface="PT Bold Heading" panose="02010400000000000000" pitchFamily="2" charset="-78"/>
              </a:rPr>
            </a:br>
            <a:endParaRPr lang="ar-SA" altLang="ar-SA" sz="2000" dirty="0">
              <a:solidFill>
                <a:schemeClr val="bg1"/>
              </a:solidFill>
              <a:effectLst>
                <a:outerShdw blurRad="38100" dist="38100" dir="2700000" algn="tl">
                  <a:srgbClr val="000000">
                    <a:alpha val="43137"/>
                  </a:srgbClr>
                </a:outerShdw>
              </a:effectLst>
              <a:cs typeface="PT Bold Heading" panose="02010400000000000000" pitchFamily="2" charset="-78"/>
            </a:endParaRPr>
          </a:p>
        </p:txBody>
      </p:sp>
      <p:sp>
        <p:nvSpPr>
          <p:cNvPr id="11" name="Text Box 526">
            <a:extLst>
              <a:ext uri="{FF2B5EF4-FFF2-40B4-BE49-F238E27FC236}">
                <a16:creationId xmlns="" xmlns:a16="http://schemas.microsoft.com/office/drawing/2014/main" id="{6A7DB6DA-B2F0-4544-B936-8DE76516EED2}"/>
              </a:ext>
            </a:extLst>
          </p:cNvPr>
          <p:cNvSpPr txBox="1">
            <a:spLocks noChangeArrowheads="1"/>
          </p:cNvSpPr>
          <p:nvPr/>
        </p:nvSpPr>
        <p:spPr bwMode="auto">
          <a:xfrm>
            <a:off x="1801222" y="4168343"/>
            <a:ext cx="8713788" cy="24468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eaLnBrk="0" hangingPunct="0">
              <a:spcBef>
                <a:spcPct val="20000"/>
              </a:spcBef>
              <a:buFont typeface="Arial" panose="020B0604020202020204" pitchFamily="34" charset="0"/>
              <a:buChar char="•"/>
              <a:defRPr sz="3200">
                <a:solidFill>
                  <a:schemeClr val="tx1"/>
                </a:solidFill>
                <a:latin typeface="Calibri" panose="020F0502020204030204" pitchFamily="34" charset="0"/>
                <a:cs typeface="Arial" panose="020B0604020202020204"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cs typeface="Arial" panose="020B060402020202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cs typeface="Arial" panose="020B060402020202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9pPr>
          </a:lstStyle>
          <a:p>
            <a:pPr algn="just" eaLnBrk="1" hangingPunct="1">
              <a:spcBef>
                <a:spcPct val="50000"/>
              </a:spcBef>
              <a:buFontTx/>
              <a:buNone/>
            </a:pPr>
            <a:r>
              <a:rPr lang="ar-SA" altLang="ar-SA" sz="1800" b="1" dirty="0">
                <a:latin typeface="Sakkal Majalla" panose="02000000000000000000" pitchFamily="2" charset="-78"/>
                <a:cs typeface="Sakkal Majalla" panose="02000000000000000000" pitchFamily="2" charset="-78"/>
              </a:rPr>
              <a:t>الحقل رقم (11) ويختص بتحديد أمكنة الحفظ في الجهاز ، وقد وضع لذلك ثلاثة اختيارات :</a:t>
            </a:r>
          </a:p>
          <a:p>
            <a:pPr algn="just" eaLnBrk="1" hangingPunct="1">
              <a:spcBef>
                <a:spcPct val="50000"/>
              </a:spcBef>
              <a:buFontTx/>
              <a:buAutoNum type="arabicParenR"/>
            </a:pPr>
            <a:r>
              <a:rPr lang="ar-SA" altLang="ar-SA" sz="1800" b="1" dirty="0">
                <a:latin typeface="Sakkal Majalla" panose="02000000000000000000" pitchFamily="2" charset="-78"/>
                <a:cs typeface="Sakkal Majalla" panose="02000000000000000000" pitchFamily="2" charset="-78"/>
              </a:rPr>
              <a:t>مدة الحفظ النشط في الوحدة الإدارية المختصة : إذا كانت اللجنة ترى ضرورة حفظ الوثيقة لدى الوحدة الإدارية فترة زمنية معينة، فتحدد هذه المدة في الحقل المخصص .</a:t>
            </a:r>
          </a:p>
          <a:p>
            <a:pPr algn="just" eaLnBrk="1" hangingPunct="1">
              <a:spcBef>
                <a:spcPct val="50000"/>
              </a:spcBef>
              <a:buFontTx/>
              <a:buAutoNum type="arabicParenR"/>
            </a:pPr>
            <a:r>
              <a:rPr lang="ar-SA" altLang="ar-SA" sz="1800" b="1" dirty="0">
                <a:latin typeface="Sakkal Majalla" panose="02000000000000000000" pitchFamily="2" charset="-78"/>
                <a:cs typeface="Sakkal Majalla" panose="02000000000000000000" pitchFamily="2" charset="-78"/>
              </a:rPr>
              <a:t>مدة الحفظ النشط بمركز الوثائق والمحفوظات بالجهاز : إذا كانت اللجنة ترى حفظ الوثيقة خارج الوحدة التي أنتجتها في الوقت الذي يكون في الطلب عليها محتملاً بين وقت وآخر ، فتحدد هذه المدة في الحقل المطلوب .</a:t>
            </a:r>
          </a:p>
          <a:p>
            <a:pPr eaLnBrk="1" hangingPunct="1">
              <a:spcBef>
                <a:spcPct val="50000"/>
              </a:spcBef>
              <a:buFontTx/>
              <a:buAutoNum type="arabicParenR"/>
            </a:pPr>
            <a:r>
              <a:rPr lang="ar-SA" altLang="ar-SA" sz="1800" b="1" dirty="0">
                <a:latin typeface="Sakkal Majalla" panose="02000000000000000000" pitchFamily="2" charset="-78"/>
                <a:cs typeface="Sakkal Majalla" panose="02000000000000000000" pitchFamily="2" charset="-78"/>
              </a:rPr>
              <a:t>مدة الحفظ غير النشط بمركز الوثائق والمحفوظات بالجهاز : ويكون ذلك حين يصبح الطلب على الوثيقة قليلاً أو نادراً ، وتحدد اللجنة المدة التي تراها في الحقل المخصص لذلك .</a:t>
            </a:r>
            <a:endParaRPr lang="en-US" altLang="ar-SA" sz="1800" b="1" dirty="0">
              <a:latin typeface="Sakkal Majalla" panose="02000000000000000000" pitchFamily="2" charset="-78"/>
              <a:cs typeface="Sakkal Majalla" panose="02000000000000000000" pitchFamily="2" charset="-78"/>
            </a:endParaRPr>
          </a:p>
        </p:txBody>
      </p:sp>
      <p:sp>
        <p:nvSpPr>
          <p:cNvPr id="12" name="AutoShape 131">
            <a:extLst>
              <a:ext uri="{FF2B5EF4-FFF2-40B4-BE49-F238E27FC236}">
                <a16:creationId xmlns="" xmlns:a16="http://schemas.microsoft.com/office/drawing/2014/main" id="{03FBEA87-7287-4258-9A3B-3BA9F3341E28}"/>
              </a:ext>
            </a:extLst>
          </p:cNvPr>
          <p:cNvSpPr>
            <a:spLocks noChangeArrowheads="1"/>
          </p:cNvSpPr>
          <p:nvPr/>
        </p:nvSpPr>
        <p:spPr bwMode="auto">
          <a:xfrm>
            <a:off x="3431585" y="1909331"/>
            <a:ext cx="676275" cy="360363"/>
          </a:xfrm>
          <a:prstGeom prst="wedgeEllipseCallout">
            <a:avLst>
              <a:gd name="adj1" fmla="val 1381"/>
              <a:gd name="adj2" fmla="val 89974"/>
            </a:avLst>
          </a:prstGeom>
          <a:ln>
            <a:noFill/>
            <a:headEnd/>
            <a:tailEnd/>
          </a:ln>
        </p:spPr>
        <p:style>
          <a:lnRef idx="2">
            <a:schemeClr val="accent6"/>
          </a:lnRef>
          <a:fillRef idx="1">
            <a:schemeClr val="lt1"/>
          </a:fillRef>
          <a:effectRef idx="0">
            <a:schemeClr val="accent6"/>
          </a:effectRef>
          <a:fontRef idx="minor">
            <a:schemeClr val="dk1"/>
          </a:fontRef>
        </p:style>
        <p:txBody>
          <a:bodyPr/>
          <a:lstStyle/>
          <a:p>
            <a:pPr algn="ctr">
              <a:defRPr/>
            </a:pPr>
            <a:r>
              <a:rPr lang="ar-SA" sz="1600" b="1" dirty="0"/>
              <a:t>11</a:t>
            </a:r>
            <a:endParaRPr lang="en-US" sz="1600" b="1" dirty="0"/>
          </a:p>
        </p:txBody>
      </p:sp>
      <p:graphicFrame>
        <p:nvGraphicFramePr>
          <p:cNvPr id="13" name="جدول 31">
            <a:extLst>
              <a:ext uri="{FF2B5EF4-FFF2-40B4-BE49-F238E27FC236}">
                <a16:creationId xmlns="" xmlns:a16="http://schemas.microsoft.com/office/drawing/2014/main" id="{5D270D77-DED6-48A4-98F1-9FB3971149AB}"/>
              </a:ext>
            </a:extLst>
          </p:cNvPr>
          <p:cNvGraphicFramePr>
            <a:graphicFrameLocks noGrp="1"/>
          </p:cNvGraphicFramePr>
          <p:nvPr>
            <p:extLst>
              <p:ext uri="{D42A27DB-BD31-4B8C-83A1-F6EECF244321}">
                <p14:modId xmlns:p14="http://schemas.microsoft.com/office/powerpoint/2010/main" val="3796257059"/>
              </p:ext>
            </p:extLst>
          </p:nvPr>
        </p:nvGraphicFramePr>
        <p:xfrm>
          <a:off x="2710857" y="2196667"/>
          <a:ext cx="2120902" cy="1822417"/>
        </p:xfrm>
        <a:graphic>
          <a:graphicData uri="http://schemas.openxmlformats.org/drawingml/2006/table">
            <a:tbl>
              <a:tblPr rtl="1" firstRow="1" bandRow="1">
                <a:tableStyleId>{5C22544A-7EE6-4342-B048-85BDC9FD1C3A}</a:tableStyleId>
              </a:tblPr>
              <a:tblGrid>
                <a:gridCol w="1060451">
                  <a:extLst>
                    <a:ext uri="{9D8B030D-6E8A-4147-A177-3AD203B41FA5}">
                      <a16:colId xmlns="" xmlns:a16="http://schemas.microsoft.com/office/drawing/2014/main" val="20000"/>
                    </a:ext>
                  </a:extLst>
                </a:gridCol>
                <a:gridCol w="1060451">
                  <a:extLst>
                    <a:ext uri="{9D8B030D-6E8A-4147-A177-3AD203B41FA5}">
                      <a16:colId xmlns="" xmlns:a16="http://schemas.microsoft.com/office/drawing/2014/main" val="20001"/>
                    </a:ext>
                  </a:extLst>
                </a:gridCol>
              </a:tblGrid>
              <a:tr h="362551">
                <a:tc gridSpan="2">
                  <a:txBody>
                    <a:bodyPr/>
                    <a:lstStyle/>
                    <a:p>
                      <a:pPr marL="0" marR="0" lvl="0" indent="0" algn="ctr" defTabSz="914400" rtl="1" eaLnBrk="1" fontAlgn="auto" latinLnBrk="0" hangingPunct="1">
                        <a:lnSpc>
                          <a:spcPct val="100000"/>
                        </a:lnSpc>
                        <a:spcBef>
                          <a:spcPts val="0"/>
                        </a:spcBef>
                        <a:spcAft>
                          <a:spcPts val="0"/>
                        </a:spcAft>
                        <a:buClrTx/>
                        <a:buSzTx/>
                        <a:buFontTx/>
                        <a:buNone/>
                        <a:tabLst/>
                        <a:defRPr/>
                      </a:pPr>
                      <a:r>
                        <a:rPr kumimoji="0" lang="ar-SA" sz="1500" b="1" i="0" u="none" strike="noStrike" cap="none" normalizeH="0" baseline="0" dirty="0">
                          <a:ln>
                            <a:noFill/>
                          </a:ln>
                          <a:solidFill>
                            <a:schemeClr val="tx1"/>
                          </a:solidFill>
                          <a:effectLst/>
                          <a:latin typeface="Traditional Arabic" pitchFamily="18" charset="-78"/>
                          <a:cs typeface="Traditional Arabic" pitchFamily="18" charset="-78"/>
                        </a:rPr>
                        <a:t>مدة الحفظ في الجهاز للوثائق النشطة</a:t>
                      </a:r>
                      <a:endParaRPr kumimoji="0" lang="en-US" sz="1500" b="1" i="0" u="none" strike="noStrike" cap="none" normalizeH="0" baseline="0" dirty="0">
                        <a:ln>
                          <a:noFill/>
                        </a:ln>
                        <a:solidFill>
                          <a:schemeClr val="tx1"/>
                        </a:solidFill>
                        <a:effectLst/>
                        <a:latin typeface="Traditional Arabic" pitchFamily="18" charset="-78"/>
                        <a:cs typeface="Traditional Arabic" pitchFamily="18" charset="-78"/>
                      </a:endParaRPr>
                    </a:p>
                  </a:txBody>
                  <a:tcPr marL="91463" marR="91463" marT="45723" marB="4572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50000"/>
                        <a:lumOff val="50000"/>
                      </a:schemeClr>
                    </a:solidFill>
                  </a:tcPr>
                </a:tc>
                <a:tc hMerge="1">
                  <a:txBody>
                    <a:bodyPr/>
                    <a:lstStyle/>
                    <a:p>
                      <a:pPr rtl="1"/>
                      <a:endParaRPr lang="ar-SA"/>
                    </a:p>
                  </a:txBody>
                  <a:tcPr/>
                </a:tc>
                <a:extLst>
                  <a:ext uri="{0D108BD9-81ED-4DB2-BD59-A6C34878D82A}">
                    <a16:rowId xmlns="" xmlns:a16="http://schemas.microsoft.com/office/drawing/2014/main" val="10000"/>
                  </a:ext>
                </a:extLst>
              </a:tr>
              <a:tr h="362551">
                <a:tc>
                  <a:txBody>
                    <a:bodyPr/>
                    <a:lstStyle/>
                    <a:p>
                      <a:pPr marL="0" marR="0" lvl="0" indent="0" algn="ctr" defTabSz="914400" rtl="1" eaLnBrk="1" fontAlgn="auto" latinLnBrk="0" hangingPunct="1">
                        <a:lnSpc>
                          <a:spcPct val="100000"/>
                        </a:lnSpc>
                        <a:spcBef>
                          <a:spcPts val="0"/>
                        </a:spcBef>
                        <a:spcAft>
                          <a:spcPts val="0"/>
                        </a:spcAft>
                        <a:buClrTx/>
                        <a:buSzTx/>
                        <a:buFontTx/>
                        <a:buNone/>
                        <a:tabLst/>
                        <a:defRPr/>
                      </a:pPr>
                      <a:r>
                        <a:rPr kumimoji="0" lang="ar-SA" sz="1500" b="1" i="0" u="none" strike="noStrike" cap="none" normalizeH="0" baseline="0" dirty="0">
                          <a:ln>
                            <a:noFill/>
                          </a:ln>
                          <a:solidFill>
                            <a:schemeClr val="tx1"/>
                          </a:solidFill>
                          <a:effectLst/>
                          <a:latin typeface="Traditional Arabic" pitchFamily="18" charset="-78"/>
                          <a:cs typeface="Traditional Arabic" pitchFamily="18" charset="-78"/>
                        </a:rPr>
                        <a:t>الوحدة</a:t>
                      </a:r>
                      <a:endParaRPr kumimoji="0" lang="en-US" sz="1500" b="1" i="0" u="none" strike="noStrike" cap="none" normalizeH="0" baseline="0" dirty="0">
                        <a:ln>
                          <a:noFill/>
                        </a:ln>
                        <a:solidFill>
                          <a:schemeClr val="tx1"/>
                        </a:solidFill>
                        <a:effectLst/>
                        <a:latin typeface="Traditional Arabic" pitchFamily="18" charset="-78"/>
                        <a:cs typeface="Traditional Arabic" pitchFamily="18" charset="-78"/>
                      </a:endParaRPr>
                    </a:p>
                  </a:txBody>
                  <a:tcPr marL="91463" marR="91463" marT="45723" marB="4572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50000"/>
                        <a:lumOff val="50000"/>
                      </a:schemeClr>
                    </a:solidFill>
                  </a:tcPr>
                </a:tc>
                <a:tc>
                  <a:txBody>
                    <a:bodyPr/>
                    <a:lstStyle/>
                    <a:p>
                      <a:pPr marL="0" marR="0" lvl="0" indent="0" algn="ctr" defTabSz="914400" rtl="1" eaLnBrk="1" fontAlgn="auto" latinLnBrk="0" hangingPunct="1">
                        <a:lnSpc>
                          <a:spcPct val="100000"/>
                        </a:lnSpc>
                        <a:spcBef>
                          <a:spcPts val="0"/>
                        </a:spcBef>
                        <a:spcAft>
                          <a:spcPts val="0"/>
                        </a:spcAft>
                        <a:buClrTx/>
                        <a:buSzTx/>
                        <a:buFontTx/>
                        <a:buNone/>
                        <a:tabLst/>
                        <a:defRPr/>
                      </a:pPr>
                      <a:r>
                        <a:rPr kumimoji="0" lang="ar-SA" sz="1500" b="1" i="0" u="none" strike="noStrike" cap="none" normalizeH="0" baseline="0" dirty="0">
                          <a:ln>
                            <a:noFill/>
                          </a:ln>
                          <a:solidFill>
                            <a:schemeClr val="tx1"/>
                          </a:solidFill>
                          <a:effectLst/>
                          <a:latin typeface="Traditional Arabic" pitchFamily="18" charset="-78"/>
                          <a:cs typeface="Traditional Arabic" pitchFamily="18" charset="-78"/>
                        </a:rPr>
                        <a:t>المركز</a:t>
                      </a:r>
                      <a:endParaRPr kumimoji="0" lang="en-US" sz="1500" b="1" i="0" u="none" strike="noStrike" cap="none" normalizeH="0" baseline="0" dirty="0">
                        <a:ln>
                          <a:noFill/>
                        </a:ln>
                        <a:solidFill>
                          <a:schemeClr val="tx1"/>
                        </a:solidFill>
                        <a:effectLst/>
                        <a:latin typeface="Traditional Arabic" pitchFamily="18" charset="-78"/>
                        <a:cs typeface="Traditional Arabic" pitchFamily="18" charset="-78"/>
                      </a:endParaRPr>
                    </a:p>
                  </a:txBody>
                  <a:tcPr marL="91463" marR="91463" marT="45723" marB="4572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50000"/>
                        <a:lumOff val="50000"/>
                      </a:schemeClr>
                    </a:solidFill>
                  </a:tcPr>
                </a:tc>
                <a:extLst>
                  <a:ext uri="{0D108BD9-81ED-4DB2-BD59-A6C34878D82A}">
                    <a16:rowId xmlns="" xmlns:a16="http://schemas.microsoft.com/office/drawing/2014/main" val="10001"/>
                  </a:ext>
                </a:extLst>
              </a:tr>
              <a:tr h="335303">
                <a:tc>
                  <a:txBody>
                    <a:bodyPr/>
                    <a:lstStyle/>
                    <a:p>
                      <a:pPr algn="ctr" rtl="1"/>
                      <a:r>
                        <a:rPr lang="ar-SA" sz="1600" b="1" dirty="0">
                          <a:latin typeface="Traditional Arabic" pitchFamily="18" charset="-78"/>
                          <a:cs typeface="Traditional Arabic" pitchFamily="18" charset="-78"/>
                        </a:rPr>
                        <a:t>5</a:t>
                      </a:r>
                      <a:endParaRPr lang="ar-SA" sz="1600" dirty="0"/>
                    </a:p>
                  </a:txBody>
                  <a:tcPr marL="91463" marR="91463" marT="45723" marB="4572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1"/>
                      <a:r>
                        <a:rPr lang="ar-SA" sz="1600" b="1" dirty="0">
                          <a:latin typeface="Traditional Arabic" pitchFamily="18" charset="-78"/>
                          <a:cs typeface="Traditional Arabic" pitchFamily="18" charset="-78"/>
                        </a:rPr>
                        <a:t>10</a:t>
                      </a:r>
                      <a:endParaRPr lang="ar-SA" sz="1600" dirty="0"/>
                    </a:p>
                  </a:txBody>
                  <a:tcPr marL="91463" marR="91463" marT="45723" marB="4572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 xmlns:a16="http://schemas.microsoft.com/office/drawing/2014/main" val="10002"/>
                  </a:ext>
                </a:extLst>
              </a:tr>
              <a:tr h="375925">
                <a:tc>
                  <a:txBody>
                    <a:bodyPr/>
                    <a:lstStyle/>
                    <a:p>
                      <a:pPr rtl="1"/>
                      <a:endParaRPr lang="ar-SA" sz="1900" dirty="0"/>
                    </a:p>
                  </a:txBody>
                  <a:tcPr marL="91463" marR="91463" marT="45723" marB="4572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rtl="1"/>
                      <a:endParaRPr lang="ar-SA" sz="1900" dirty="0"/>
                    </a:p>
                  </a:txBody>
                  <a:tcPr marL="91463" marR="91463" marT="45723" marB="4572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 xmlns:a16="http://schemas.microsoft.com/office/drawing/2014/main" val="10003"/>
                  </a:ext>
                </a:extLst>
              </a:tr>
              <a:tr h="375925">
                <a:tc>
                  <a:txBody>
                    <a:bodyPr/>
                    <a:lstStyle/>
                    <a:p>
                      <a:pPr rtl="1"/>
                      <a:endParaRPr lang="ar-SA" sz="1900" dirty="0"/>
                    </a:p>
                  </a:txBody>
                  <a:tcPr marL="91463" marR="91463" marT="45723" marB="4572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rtl="1"/>
                      <a:endParaRPr lang="ar-SA" sz="1900" dirty="0"/>
                    </a:p>
                  </a:txBody>
                  <a:tcPr marL="91463" marR="91463" marT="45723" marB="4572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 xmlns:a16="http://schemas.microsoft.com/office/drawing/2014/main" val="10004"/>
                  </a:ext>
                </a:extLst>
              </a:tr>
            </a:tbl>
          </a:graphicData>
        </a:graphic>
      </p:graphicFrame>
      <p:graphicFrame>
        <p:nvGraphicFramePr>
          <p:cNvPr id="14" name="جدول 32">
            <a:extLst>
              <a:ext uri="{FF2B5EF4-FFF2-40B4-BE49-F238E27FC236}">
                <a16:creationId xmlns="" xmlns:a16="http://schemas.microsoft.com/office/drawing/2014/main" id="{2F1B2BA9-5314-403E-B235-9F3C8A206AEB}"/>
              </a:ext>
            </a:extLst>
          </p:cNvPr>
          <p:cNvGraphicFramePr>
            <a:graphicFrameLocks noGrp="1"/>
          </p:cNvGraphicFramePr>
          <p:nvPr>
            <p:extLst>
              <p:ext uri="{D42A27DB-BD31-4B8C-83A1-F6EECF244321}">
                <p14:modId xmlns:p14="http://schemas.microsoft.com/office/powerpoint/2010/main" val="663525418"/>
              </p:ext>
            </p:extLst>
          </p:nvPr>
        </p:nvGraphicFramePr>
        <p:xfrm>
          <a:off x="7897219" y="1367992"/>
          <a:ext cx="2071690" cy="639293"/>
        </p:xfrm>
        <a:graphic>
          <a:graphicData uri="http://schemas.openxmlformats.org/drawingml/2006/table">
            <a:tbl>
              <a:tblPr rtl="1" firstRow="1" bandRow="1">
                <a:tableStyleId>{5C22544A-7EE6-4342-B048-85BDC9FD1C3A}</a:tableStyleId>
              </a:tblPr>
              <a:tblGrid>
                <a:gridCol w="1456035">
                  <a:extLst>
                    <a:ext uri="{9D8B030D-6E8A-4147-A177-3AD203B41FA5}">
                      <a16:colId xmlns="" xmlns:a16="http://schemas.microsoft.com/office/drawing/2014/main" val="20000"/>
                    </a:ext>
                  </a:extLst>
                </a:gridCol>
                <a:gridCol w="615655">
                  <a:extLst>
                    <a:ext uri="{9D8B030D-6E8A-4147-A177-3AD203B41FA5}">
                      <a16:colId xmlns="" xmlns:a16="http://schemas.microsoft.com/office/drawing/2014/main" val="20001"/>
                    </a:ext>
                  </a:extLst>
                </a:gridCol>
              </a:tblGrid>
              <a:tr h="320040">
                <a:tc>
                  <a:txBody>
                    <a:bodyPr/>
                    <a:lstStyle/>
                    <a:p>
                      <a:pPr marL="0" marR="0" lvl="0" indent="0" algn="ctr" defTabSz="914400" rtl="1" eaLnBrk="1" fontAlgn="auto" latinLnBrk="0" hangingPunct="1">
                        <a:lnSpc>
                          <a:spcPct val="100000"/>
                        </a:lnSpc>
                        <a:spcBef>
                          <a:spcPts val="0"/>
                        </a:spcBef>
                        <a:spcAft>
                          <a:spcPts val="0"/>
                        </a:spcAft>
                        <a:buClrTx/>
                        <a:buSzTx/>
                        <a:buFontTx/>
                        <a:buNone/>
                        <a:tabLst/>
                        <a:defRPr/>
                      </a:pPr>
                      <a:r>
                        <a:rPr kumimoji="0" lang="ar-SA" sz="1500" b="0" i="0" u="none" strike="noStrike" cap="none" normalizeH="0" baseline="0" dirty="0">
                          <a:ln>
                            <a:noFill/>
                          </a:ln>
                          <a:solidFill>
                            <a:schemeClr val="tx1"/>
                          </a:solidFill>
                          <a:effectLst/>
                          <a:latin typeface="Arial" pitchFamily="34" charset="0"/>
                          <a:cs typeface="Traditional Arabic" pitchFamily="18" charset="-78"/>
                        </a:rPr>
                        <a:t>اسم الجهاز الحكومي</a:t>
                      </a:r>
                      <a:endParaRPr kumimoji="0" lang="en-US" sz="1500" b="0" i="0" u="none" strike="noStrike" cap="none" normalizeH="0" baseline="0" dirty="0">
                        <a:ln>
                          <a:noFill/>
                        </a:ln>
                        <a:solidFill>
                          <a:schemeClr val="tx1"/>
                        </a:solidFill>
                        <a:effectLst/>
                        <a:latin typeface="Arial" pitchFamily="34" charset="0"/>
                        <a:cs typeface="Traditional Arabic" pitchFamily="18" charset="-78"/>
                      </a:endParaRPr>
                    </a:p>
                  </a:txBody>
                  <a:tcPr marL="91439" marR="91439">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rtl="1"/>
                      <a:r>
                        <a:rPr kumimoji="0" lang="ar-SA" sz="1500" b="0" i="0" u="none" strike="noStrike" cap="none" normalizeH="0" baseline="0" dirty="0">
                          <a:ln>
                            <a:noFill/>
                          </a:ln>
                          <a:solidFill>
                            <a:schemeClr val="tx1"/>
                          </a:solidFill>
                          <a:effectLst/>
                          <a:latin typeface="Arial" pitchFamily="34" charset="0"/>
                          <a:cs typeface="Traditional Arabic" pitchFamily="18" charset="-78"/>
                        </a:rPr>
                        <a:t>رمزه</a:t>
                      </a:r>
                      <a:endParaRPr lang="ar-SA" sz="1500" b="0" dirty="0"/>
                    </a:p>
                  </a:txBody>
                  <a:tcPr marL="91439" marR="91439">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 xmlns:a16="http://schemas.microsoft.com/office/drawing/2014/main" val="10000"/>
                  </a:ext>
                </a:extLst>
              </a:tr>
              <a:tr h="319253">
                <a:tc>
                  <a:txBody>
                    <a:bodyPr/>
                    <a:lstStyle/>
                    <a:p>
                      <a:pPr rtl="1"/>
                      <a:endParaRPr lang="ar-SA" sz="1300" b="0" dirty="0"/>
                    </a:p>
                  </a:txBody>
                  <a:tcPr marL="91439" marR="91439">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rtl="1"/>
                      <a:endParaRPr lang="ar-SA" sz="1300" b="0" dirty="0"/>
                    </a:p>
                  </a:txBody>
                  <a:tcPr marL="91439" marR="91439">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 xmlns:a16="http://schemas.microsoft.com/office/drawing/2014/main" val="10001"/>
                  </a:ext>
                </a:extLst>
              </a:tr>
            </a:tbl>
          </a:graphicData>
        </a:graphic>
      </p:graphicFrame>
      <p:graphicFrame>
        <p:nvGraphicFramePr>
          <p:cNvPr id="15" name="جدول 33">
            <a:extLst>
              <a:ext uri="{FF2B5EF4-FFF2-40B4-BE49-F238E27FC236}">
                <a16:creationId xmlns="" xmlns:a16="http://schemas.microsoft.com/office/drawing/2014/main" id="{F456AFC2-A472-4A9E-8410-FF033A946FCD}"/>
              </a:ext>
            </a:extLst>
          </p:cNvPr>
          <p:cNvGraphicFramePr>
            <a:graphicFrameLocks noGrp="1"/>
          </p:cNvGraphicFramePr>
          <p:nvPr>
            <p:extLst>
              <p:ext uri="{D42A27DB-BD31-4B8C-83A1-F6EECF244321}">
                <p14:modId xmlns:p14="http://schemas.microsoft.com/office/powerpoint/2010/main" val="3552254182"/>
              </p:ext>
            </p:extLst>
          </p:nvPr>
        </p:nvGraphicFramePr>
        <p:xfrm>
          <a:off x="2712445" y="1367992"/>
          <a:ext cx="2071690" cy="639293"/>
        </p:xfrm>
        <a:graphic>
          <a:graphicData uri="http://schemas.openxmlformats.org/drawingml/2006/table">
            <a:tbl>
              <a:tblPr rtl="1" firstRow="1" bandRow="1">
                <a:tableStyleId>{5C22544A-7EE6-4342-B048-85BDC9FD1C3A}</a:tableStyleId>
              </a:tblPr>
              <a:tblGrid>
                <a:gridCol w="1456035">
                  <a:extLst>
                    <a:ext uri="{9D8B030D-6E8A-4147-A177-3AD203B41FA5}">
                      <a16:colId xmlns="" xmlns:a16="http://schemas.microsoft.com/office/drawing/2014/main" val="20000"/>
                    </a:ext>
                  </a:extLst>
                </a:gridCol>
                <a:gridCol w="615655">
                  <a:extLst>
                    <a:ext uri="{9D8B030D-6E8A-4147-A177-3AD203B41FA5}">
                      <a16:colId xmlns="" xmlns:a16="http://schemas.microsoft.com/office/drawing/2014/main" val="20001"/>
                    </a:ext>
                  </a:extLst>
                </a:gridCol>
              </a:tblGrid>
              <a:tr h="320040">
                <a:tc>
                  <a:txBody>
                    <a:bodyPr/>
                    <a:lstStyle/>
                    <a:p>
                      <a:pPr marL="0" marR="0" lvl="0" indent="0" algn="ctr" defTabSz="914400" rtl="1" eaLnBrk="1" fontAlgn="auto" latinLnBrk="0" hangingPunct="1">
                        <a:lnSpc>
                          <a:spcPct val="100000"/>
                        </a:lnSpc>
                        <a:spcBef>
                          <a:spcPts val="0"/>
                        </a:spcBef>
                        <a:spcAft>
                          <a:spcPts val="0"/>
                        </a:spcAft>
                        <a:buClrTx/>
                        <a:buSzTx/>
                        <a:buFontTx/>
                        <a:buNone/>
                        <a:tabLst/>
                        <a:defRPr/>
                      </a:pPr>
                      <a:r>
                        <a:rPr kumimoji="0" lang="ar-SA" sz="1500" b="0" i="0" u="none" strike="noStrike" cap="none" normalizeH="0" baseline="0" dirty="0">
                          <a:ln>
                            <a:noFill/>
                          </a:ln>
                          <a:solidFill>
                            <a:schemeClr val="tx1"/>
                          </a:solidFill>
                          <a:effectLst/>
                          <a:latin typeface="Arial" pitchFamily="34" charset="0"/>
                          <a:cs typeface="Traditional Arabic" pitchFamily="18" charset="-78"/>
                        </a:rPr>
                        <a:t>الوحدة الإدارية المختصة</a:t>
                      </a:r>
                      <a:endParaRPr kumimoji="0" lang="en-US" sz="1500" b="0" i="0" u="none" strike="noStrike" cap="none" normalizeH="0" baseline="0" dirty="0">
                        <a:ln>
                          <a:noFill/>
                        </a:ln>
                        <a:solidFill>
                          <a:schemeClr val="tx1"/>
                        </a:solidFill>
                        <a:effectLst/>
                        <a:latin typeface="Arial" pitchFamily="34" charset="0"/>
                        <a:cs typeface="Traditional Arabic" pitchFamily="18" charset="-78"/>
                      </a:endParaRPr>
                    </a:p>
                  </a:txBody>
                  <a:tcPr marL="91439" marR="91439">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rtl="1"/>
                      <a:r>
                        <a:rPr kumimoji="0" lang="ar-SA" sz="1500" b="0" i="0" u="none" strike="noStrike" cap="none" normalizeH="0" baseline="0" dirty="0">
                          <a:ln>
                            <a:noFill/>
                          </a:ln>
                          <a:solidFill>
                            <a:schemeClr val="tx1"/>
                          </a:solidFill>
                          <a:effectLst/>
                          <a:latin typeface="Arial" pitchFamily="34" charset="0"/>
                          <a:cs typeface="Traditional Arabic" pitchFamily="18" charset="-78"/>
                        </a:rPr>
                        <a:t>رمزها</a:t>
                      </a:r>
                      <a:endParaRPr lang="ar-SA" sz="1500" b="0" dirty="0"/>
                    </a:p>
                  </a:txBody>
                  <a:tcPr marL="91439" marR="91439">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 xmlns:a16="http://schemas.microsoft.com/office/drawing/2014/main" val="10000"/>
                  </a:ext>
                </a:extLst>
              </a:tr>
              <a:tr h="319253">
                <a:tc>
                  <a:txBody>
                    <a:bodyPr/>
                    <a:lstStyle/>
                    <a:p>
                      <a:pPr rtl="1"/>
                      <a:endParaRPr lang="ar-SA" sz="1300" b="0" dirty="0"/>
                    </a:p>
                  </a:txBody>
                  <a:tcPr marL="91439" marR="91439">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rtl="1"/>
                      <a:endParaRPr lang="ar-SA" sz="1300" b="0" dirty="0"/>
                    </a:p>
                  </a:txBody>
                  <a:tcPr marL="91439" marR="91439">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 xmlns:a16="http://schemas.microsoft.com/office/drawing/2014/main" val="10001"/>
                  </a:ext>
                </a:extLst>
              </a:tr>
            </a:tbl>
          </a:graphicData>
        </a:graphic>
      </p:graphicFrame>
      <p:graphicFrame>
        <p:nvGraphicFramePr>
          <p:cNvPr id="16" name="جدول 34">
            <a:extLst>
              <a:ext uri="{FF2B5EF4-FFF2-40B4-BE49-F238E27FC236}">
                <a16:creationId xmlns="" xmlns:a16="http://schemas.microsoft.com/office/drawing/2014/main" id="{99A9EFCB-A2B9-4897-B0C3-3AC9FF587719}"/>
              </a:ext>
            </a:extLst>
          </p:cNvPr>
          <p:cNvGraphicFramePr>
            <a:graphicFrameLocks noGrp="1"/>
          </p:cNvGraphicFramePr>
          <p:nvPr>
            <p:extLst>
              <p:ext uri="{D42A27DB-BD31-4B8C-83A1-F6EECF244321}">
                <p14:modId xmlns:p14="http://schemas.microsoft.com/office/powerpoint/2010/main" val="2726947761"/>
              </p:ext>
            </p:extLst>
          </p:nvPr>
        </p:nvGraphicFramePr>
        <p:xfrm>
          <a:off x="5304836" y="1367992"/>
          <a:ext cx="2071688" cy="639293"/>
        </p:xfrm>
        <a:graphic>
          <a:graphicData uri="http://schemas.openxmlformats.org/drawingml/2006/table">
            <a:tbl>
              <a:tblPr rtl="1" firstRow="1" bandRow="1">
                <a:tableStyleId>{5C22544A-7EE6-4342-B048-85BDC9FD1C3A}</a:tableStyleId>
              </a:tblPr>
              <a:tblGrid>
                <a:gridCol w="1456033">
                  <a:extLst>
                    <a:ext uri="{9D8B030D-6E8A-4147-A177-3AD203B41FA5}">
                      <a16:colId xmlns="" xmlns:a16="http://schemas.microsoft.com/office/drawing/2014/main" val="20000"/>
                    </a:ext>
                  </a:extLst>
                </a:gridCol>
                <a:gridCol w="615655">
                  <a:extLst>
                    <a:ext uri="{9D8B030D-6E8A-4147-A177-3AD203B41FA5}">
                      <a16:colId xmlns="" xmlns:a16="http://schemas.microsoft.com/office/drawing/2014/main" val="20001"/>
                    </a:ext>
                  </a:extLst>
                </a:gridCol>
              </a:tblGrid>
              <a:tr h="320040">
                <a:tc>
                  <a:txBody>
                    <a:bodyPr/>
                    <a:lstStyle/>
                    <a:p>
                      <a:pPr marL="0" marR="0" lvl="0" indent="0" algn="ctr" defTabSz="914400" rtl="1" eaLnBrk="1" fontAlgn="auto" latinLnBrk="0" hangingPunct="1">
                        <a:lnSpc>
                          <a:spcPct val="100000"/>
                        </a:lnSpc>
                        <a:spcBef>
                          <a:spcPts val="0"/>
                        </a:spcBef>
                        <a:spcAft>
                          <a:spcPts val="0"/>
                        </a:spcAft>
                        <a:buClrTx/>
                        <a:buSzTx/>
                        <a:buFontTx/>
                        <a:buNone/>
                        <a:tabLst/>
                        <a:defRPr/>
                      </a:pPr>
                      <a:r>
                        <a:rPr kumimoji="0" lang="ar-SA" sz="1500" b="0" i="0" u="none" strike="noStrike" cap="none" normalizeH="0" baseline="0" dirty="0">
                          <a:ln>
                            <a:noFill/>
                          </a:ln>
                          <a:solidFill>
                            <a:schemeClr val="tx1"/>
                          </a:solidFill>
                          <a:effectLst/>
                          <a:latin typeface="Arial" pitchFamily="34" charset="0"/>
                          <a:cs typeface="Traditional Arabic" pitchFamily="18" charset="-78"/>
                        </a:rPr>
                        <a:t>النشاط الإداري</a:t>
                      </a:r>
                      <a:endParaRPr kumimoji="0" lang="en-US" sz="1500" b="0" i="0" u="none" strike="noStrike" cap="none" normalizeH="0" baseline="0" dirty="0">
                        <a:ln>
                          <a:noFill/>
                        </a:ln>
                        <a:solidFill>
                          <a:schemeClr val="tx1"/>
                        </a:solidFill>
                        <a:effectLst/>
                        <a:latin typeface="Arial" pitchFamily="34" charset="0"/>
                        <a:cs typeface="Traditional Arabic" pitchFamily="18" charset="-78"/>
                      </a:endParaRPr>
                    </a:p>
                  </a:txBody>
                  <a:tcPr marL="91439" marR="91439">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rtl="1"/>
                      <a:r>
                        <a:rPr kumimoji="0" lang="ar-SA" sz="1500" b="0" i="0" u="none" strike="noStrike" cap="none" normalizeH="0" baseline="0" dirty="0">
                          <a:ln>
                            <a:noFill/>
                          </a:ln>
                          <a:solidFill>
                            <a:schemeClr val="tx1"/>
                          </a:solidFill>
                          <a:effectLst/>
                          <a:latin typeface="Arial" pitchFamily="34" charset="0"/>
                          <a:cs typeface="Traditional Arabic" pitchFamily="18" charset="-78"/>
                        </a:rPr>
                        <a:t>رمزه</a:t>
                      </a:r>
                      <a:endParaRPr lang="ar-SA" sz="1500" b="0" dirty="0"/>
                    </a:p>
                  </a:txBody>
                  <a:tcPr marL="91439" marR="91439">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 xmlns:a16="http://schemas.microsoft.com/office/drawing/2014/main" val="10000"/>
                  </a:ext>
                </a:extLst>
              </a:tr>
              <a:tr h="319253">
                <a:tc>
                  <a:txBody>
                    <a:bodyPr/>
                    <a:lstStyle/>
                    <a:p>
                      <a:pPr rtl="1"/>
                      <a:endParaRPr lang="ar-SA" sz="1300" b="0" dirty="0"/>
                    </a:p>
                  </a:txBody>
                  <a:tcPr marL="91439" marR="91439">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rtl="1"/>
                      <a:endParaRPr lang="ar-SA" sz="1300" b="0" dirty="0"/>
                    </a:p>
                  </a:txBody>
                  <a:tcPr marL="91439" marR="91439">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 xmlns:a16="http://schemas.microsoft.com/office/drawing/2014/main" val="10001"/>
                  </a:ext>
                </a:extLst>
              </a:tr>
            </a:tbl>
          </a:graphicData>
        </a:graphic>
      </p:graphicFrame>
      <p:graphicFrame>
        <p:nvGraphicFramePr>
          <p:cNvPr id="17" name="جدول 35">
            <a:extLst>
              <a:ext uri="{FF2B5EF4-FFF2-40B4-BE49-F238E27FC236}">
                <a16:creationId xmlns="" xmlns:a16="http://schemas.microsoft.com/office/drawing/2014/main" id="{2FF9D71C-98E5-4745-AD6C-BED828514C6C}"/>
              </a:ext>
            </a:extLst>
          </p:cNvPr>
          <p:cNvGraphicFramePr>
            <a:graphicFrameLocks noGrp="1"/>
          </p:cNvGraphicFramePr>
          <p:nvPr>
            <p:extLst>
              <p:ext uri="{D42A27DB-BD31-4B8C-83A1-F6EECF244321}">
                <p14:modId xmlns:p14="http://schemas.microsoft.com/office/powerpoint/2010/main" val="592116383"/>
              </p:ext>
            </p:extLst>
          </p:nvPr>
        </p:nvGraphicFramePr>
        <p:xfrm>
          <a:off x="8833849" y="2196669"/>
          <a:ext cx="823913" cy="1868117"/>
        </p:xfrm>
        <a:graphic>
          <a:graphicData uri="http://schemas.openxmlformats.org/drawingml/2006/table">
            <a:tbl>
              <a:tblPr rtl="1" firstRow="1" bandRow="1">
                <a:tableStyleId>{5C22544A-7EE6-4342-B048-85BDC9FD1C3A}</a:tableStyleId>
              </a:tblPr>
              <a:tblGrid>
                <a:gridCol w="823913">
                  <a:extLst>
                    <a:ext uri="{9D8B030D-6E8A-4147-A177-3AD203B41FA5}">
                      <a16:colId xmlns="" xmlns:a16="http://schemas.microsoft.com/office/drawing/2014/main" val="20000"/>
                    </a:ext>
                  </a:extLst>
                </a:gridCol>
              </a:tblGrid>
              <a:tr h="725099">
                <a:tc>
                  <a:txBody>
                    <a:bodyPr/>
                    <a:lstStyle/>
                    <a:p>
                      <a:pPr marL="0" marR="0" lvl="0" indent="0" algn="ctr" defTabSz="914400" rtl="1" eaLnBrk="1" fontAlgn="auto" latinLnBrk="0" hangingPunct="1">
                        <a:lnSpc>
                          <a:spcPct val="100000"/>
                        </a:lnSpc>
                        <a:spcBef>
                          <a:spcPts val="0"/>
                        </a:spcBef>
                        <a:spcAft>
                          <a:spcPts val="0"/>
                        </a:spcAft>
                        <a:buClrTx/>
                        <a:buSzTx/>
                        <a:buFontTx/>
                        <a:buNone/>
                        <a:tabLst/>
                        <a:defRPr/>
                      </a:pPr>
                      <a:r>
                        <a:rPr kumimoji="0" lang="ar-SA" sz="1500" b="0" i="0" u="none" strike="noStrike" cap="none" normalizeH="0" baseline="0" dirty="0">
                          <a:ln>
                            <a:noFill/>
                          </a:ln>
                          <a:solidFill>
                            <a:schemeClr val="tx1"/>
                          </a:solidFill>
                          <a:effectLst/>
                          <a:latin typeface="Traditional Arabic" pitchFamily="18" charset="-78"/>
                          <a:cs typeface="Traditional Arabic" pitchFamily="18" charset="-78"/>
                        </a:rPr>
                        <a:t>اسم الوثيقة</a:t>
                      </a:r>
                      <a:endParaRPr kumimoji="0" lang="en-US" sz="1500" b="0" i="0" u="none" strike="noStrike" cap="none" normalizeH="0" baseline="0" dirty="0">
                        <a:ln>
                          <a:noFill/>
                        </a:ln>
                        <a:solidFill>
                          <a:schemeClr val="tx1"/>
                        </a:solidFill>
                        <a:effectLst/>
                        <a:latin typeface="Traditional Arabic" pitchFamily="18" charset="-78"/>
                        <a:cs typeface="Traditional Arabic" pitchFamily="18" charset="-78"/>
                      </a:endParaRPr>
                    </a:p>
                  </a:txBody>
                  <a:tcPr marL="91355" marR="91355" marT="45723" marB="4572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 xmlns:a16="http://schemas.microsoft.com/office/drawing/2014/main" val="10000"/>
                  </a:ext>
                </a:extLst>
              </a:tr>
              <a:tr h="375925">
                <a:tc>
                  <a:txBody>
                    <a:bodyPr/>
                    <a:lstStyle/>
                    <a:p>
                      <a:pPr rtl="1"/>
                      <a:endParaRPr lang="ar-SA" sz="1900" b="0"/>
                    </a:p>
                  </a:txBody>
                  <a:tcPr marL="91355" marR="91355" marT="45723" marB="4572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 xmlns:a16="http://schemas.microsoft.com/office/drawing/2014/main" val="10001"/>
                  </a:ext>
                </a:extLst>
              </a:tr>
              <a:tr h="375925">
                <a:tc>
                  <a:txBody>
                    <a:bodyPr/>
                    <a:lstStyle/>
                    <a:p>
                      <a:pPr rtl="1"/>
                      <a:endParaRPr lang="ar-SA" sz="1900" b="0" dirty="0"/>
                    </a:p>
                  </a:txBody>
                  <a:tcPr marL="91355" marR="91355" marT="45723" marB="4572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 xmlns:a16="http://schemas.microsoft.com/office/drawing/2014/main" val="10002"/>
                  </a:ext>
                </a:extLst>
              </a:tr>
              <a:tr h="375925">
                <a:tc>
                  <a:txBody>
                    <a:bodyPr/>
                    <a:lstStyle/>
                    <a:p>
                      <a:pPr rtl="1"/>
                      <a:endParaRPr lang="ar-SA" sz="1900" b="0" dirty="0"/>
                    </a:p>
                  </a:txBody>
                  <a:tcPr marL="91355" marR="91355" marT="45723" marB="4572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 xmlns:a16="http://schemas.microsoft.com/office/drawing/2014/main" val="10003"/>
                  </a:ext>
                </a:extLst>
              </a:tr>
            </a:tbl>
          </a:graphicData>
        </a:graphic>
      </p:graphicFrame>
      <p:graphicFrame>
        <p:nvGraphicFramePr>
          <p:cNvPr id="18" name="جدول 36">
            <a:extLst>
              <a:ext uri="{FF2B5EF4-FFF2-40B4-BE49-F238E27FC236}">
                <a16:creationId xmlns="" xmlns:a16="http://schemas.microsoft.com/office/drawing/2014/main" id="{95857B93-4529-47F9-9FC2-5600C215506A}"/>
              </a:ext>
            </a:extLst>
          </p:cNvPr>
          <p:cNvGraphicFramePr>
            <a:graphicFrameLocks noGrp="1"/>
          </p:cNvGraphicFramePr>
          <p:nvPr>
            <p:extLst>
              <p:ext uri="{D42A27DB-BD31-4B8C-83A1-F6EECF244321}">
                <p14:modId xmlns:p14="http://schemas.microsoft.com/office/powerpoint/2010/main" val="244209739"/>
              </p:ext>
            </p:extLst>
          </p:nvPr>
        </p:nvGraphicFramePr>
        <p:xfrm>
          <a:off x="7754347" y="2196668"/>
          <a:ext cx="1054100" cy="1867897"/>
        </p:xfrm>
        <a:graphic>
          <a:graphicData uri="http://schemas.openxmlformats.org/drawingml/2006/table">
            <a:tbl>
              <a:tblPr rtl="1" firstRow="1" bandRow="1">
                <a:tableStyleId>{5C22544A-7EE6-4342-B048-85BDC9FD1C3A}</a:tableStyleId>
              </a:tblPr>
              <a:tblGrid>
                <a:gridCol w="1054100">
                  <a:extLst>
                    <a:ext uri="{9D8B030D-6E8A-4147-A177-3AD203B41FA5}">
                      <a16:colId xmlns="" xmlns:a16="http://schemas.microsoft.com/office/drawing/2014/main" val="20000"/>
                    </a:ext>
                  </a:extLst>
                </a:gridCol>
              </a:tblGrid>
              <a:tr h="724939">
                <a:tc>
                  <a:txBody>
                    <a:bodyPr/>
                    <a:lstStyle/>
                    <a:p>
                      <a:pPr marL="0" marR="0" lvl="0" indent="0" algn="ctr" defTabSz="914400" rtl="1" eaLnBrk="1" fontAlgn="auto" latinLnBrk="0" hangingPunct="1">
                        <a:lnSpc>
                          <a:spcPct val="100000"/>
                        </a:lnSpc>
                        <a:spcBef>
                          <a:spcPts val="0"/>
                        </a:spcBef>
                        <a:spcAft>
                          <a:spcPts val="0"/>
                        </a:spcAft>
                        <a:buClrTx/>
                        <a:buSzTx/>
                        <a:buFontTx/>
                        <a:buNone/>
                        <a:tabLst/>
                        <a:defRPr/>
                      </a:pPr>
                      <a:r>
                        <a:rPr kumimoji="0" lang="ar-SA" sz="1500" b="0" i="0" u="none" strike="noStrike" cap="none" normalizeH="0" baseline="0" dirty="0">
                          <a:ln>
                            <a:noFill/>
                          </a:ln>
                          <a:solidFill>
                            <a:schemeClr val="tx1"/>
                          </a:solidFill>
                          <a:effectLst/>
                          <a:latin typeface="Traditional Arabic" pitchFamily="18" charset="-78"/>
                          <a:cs typeface="Traditional Arabic" pitchFamily="18" charset="-78"/>
                        </a:rPr>
                        <a:t>وصف الوثيقة والغرض منها</a:t>
                      </a:r>
                      <a:endParaRPr kumimoji="0" lang="en-US" sz="1500" b="0" i="0" u="none" strike="noStrike" cap="none" normalizeH="0" baseline="0" dirty="0">
                        <a:ln>
                          <a:noFill/>
                        </a:ln>
                        <a:solidFill>
                          <a:schemeClr val="tx1"/>
                        </a:solidFill>
                        <a:effectLst/>
                        <a:latin typeface="Traditional Arabic" pitchFamily="18" charset="-78"/>
                        <a:cs typeface="Traditional Arabic" pitchFamily="18" charset="-78"/>
                      </a:endParaRPr>
                    </a:p>
                  </a:txBody>
                  <a:tcPr marL="91379" marR="91379" marT="45713" marB="4571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 xmlns:a16="http://schemas.microsoft.com/office/drawing/2014/main" val="10000"/>
                  </a:ext>
                </a:extLst>
              </a:tr>
              <a:tr h="375907">
                <a:tc>
                  <a:txBody>
                    <a:bodyPr/>
                    <a:lstStyle/>
                    <a:p>
                      <a:pPr rtl="1"/>
                      <a:endParaRPr lang="ar-SA" sz="1900" b="0"/>
                    </a:p>
                  </a:txBody>
                  <a:tcPr marL="91379" marR="91379" marT="45713" marB="4571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 xmlns:a16="http://schemas.microsoft.com/office/drawing/2014/main" val="10001"/>
                  </a:ext>
                </a:extLst>
              </a:tr>
              <a:tr h="375907">
                <a:tc>
                  <a:txBody>
                    <a:bodyPr/>
                    <a:lstStyle/>
                    <a:p>
                      <a:pPr rtl="1"/>
                      <a:endParaRPr lang="ar-SA" sz="1900" b="0"/>
                    </a:p>
                  </a:txBody>
                  <a:tcPr marL="91379" marR="91379" marT="45713" marB="4571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 xmlns:a16="http://schemas.microsoft.com/office/drawing/2014/main" val="10002"/>
                  </a:ext>
                </a:extLst>
              </a:tr>
              <a:tr h="375907">
                <a:tc>
                  <a:txBody>
                    <a:bodyPr/>
                    <a:lstStyle/>
                    <a:p>
                      <a:pPr rtl="1"/>
                      <a:endParaRPr lang="ar-SA" sz="1900" b="0" dirty="0"/>
                    </a:p>
                  </a:txBody>
                  <a:tcPr marL="91379" marR="91379" marT="45713" marB="4571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 xmlns:a16="http://schemas.microsoft.com/office/drawing/2014/main" val="10003"/>
                  </a:ext>
                </a:extLst>
              </a:tr>
            </a:tbl>
          </a:graphicData>
        </a:graphic>
      </p:graphicFrame>
      <p:graphicFrame>
        <p:nvGraphicFramePr>
          <p:cNvPr id="19" name="جدول 37">
            <a:extLst>
              <a:ext uri="{FF2B5EF4-FFF2-40B4-BE49-F238E27FC236}">
                <a16:creationId xmlns="" xmlns:a16="http://schemas.microsoft.com/office/drawing/2014/main" id="{17EC3303-3A98-4A1E-9398-23E244286680}"/>
              </a:ext>
            </a:extLst>
          </p:cNvPr>
          <p:cNvGraphicFramePr>
            <a:graphicFrameLocks noGrp="1"/>
          </p:cNvGraphicFramePr>
          <p:nvPr>
            <p:extLst>
              <p:ext uri="{D42A27DB-BD31-4B8C-83A1-F6EECF244321}">
                <p14:modId xmlns:p14="http://schemas.microsoft.com/office/powerpoint/2010/main" val="3024307319"/>
              </p:ext>
            </p:extLst>
          </p:nvPr>
        </p:nvGraphicFramePr>
        <p:xfrm>
          <a:off x="7106646" y="2196668"/>
          <a:ext cx="615951" cy="1867897"/>
        </p:xfrm>
        <a:graphic>
          <a:graphicData uri="http://schemas.openxmlformats.org/drawingml/2006/table">
            <a:tbl>
              <a:tblPr rtl="1" firstRow="1" bandRow="1">
                <a:tableStyleId>{5C22544A-7EE6-4342-B048-85BDC9FD1C3A}</a:tableStyleId>
              </a:tblPr>
              <a:tblGrid>
                <a:gridCol w="615951">
                  <a:extLst>
                    <a:ext uri="{9D8B030D-6E8A-4147-A177-3AD203B41FA5}">
                      <a16:colId xmlns="" xmlns:a16="http://schemas.microsoft.com/office/drawing/2014/main" val="20000"/>
                    </a:ext>
                  </a:extLst>
                </a:gridCol>
              </a:tblGrid>
              <a:tr h="724939">
                <a:tc>
                  <a:txBody>
                    <a:bodyPr/>
                    <a:lstStyle/>
                    <a:p>
                      <a:pPr marL="0" marR="0" lvl="0" indent="0" algn="ctr" defTabSz="914400" rtl="1" eaLnBrk="1" fontAlgn="auto" latinLnBrk="0" hangingPunct="1">
                        <a:lnSpc>
                          <a:spcPct val="100000"/>
                        </a:lnSpc>
                        <a:spcBef>
                          <a:spcPts val="0"/>
                        </a:spcBef>
                        <a:spcAft>
                          <a:spcPts val="0"/>
                        </a:spcAft>
                        <a:buClrTx/>
                        <a:buSzTx/>
                        <a:buFontTx/>
                        <a:buNone/>
                        <a:tabLst/>
                        <a:defRPr/>
                      </a:pPr>
                      <a:r>
                        <a:rPr kumimoji="0" lang="ar-SA" sz="1500" b="0" i="0" u="none" strike="noStrike" cap="none" normalizeH="0" baseline="0" dirty="0">
                          <a:ln>
                            <a:noFill/>
                          </a:ln>
                          <a:solidFill>
                            <a:schemeClr val="tx1"/>
                          </a:solidFill>
                          <a:effectLst/>
                          <a:latin typeface="Traditional Arabic" pitchFamily="18" charset="-78"/>
                          <a:cs typeface="Traditional Arabic" pitchFamily="18" charset="-78"/>
                        </a:rPr>
                        <a:t>وعاء الوثيقة</a:t>
                      </a:r>
                      <a:endParaRPr kumimoji="0" lang="en-US" sz="1500" b="0" i="0" u="none" strike="noStrike" cap="none" normalizeH="0" baseline="0" dirty="0">
                        <a:ln>
                          <a:noFill/>
                        </a:ln>
                        <a:solidFill>
                          <a:schemeClr val="tx1"/>
                        </a:solidFill>
                        <a:effectLst/>
                        <a:latin typeface="Traditional Arabic" pitchFamily="18" charset="-78"/>
                        <a:cs typeface="Traditional Arabic" pitchFamily="18" charset="-78"/>
                      </a:endParaRPr>
                    </a:p>
                  </a:txBody>
                  <a:tcPr marL="91392" marR="91392" marT="45713" marB="4571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 xmlns:a16="http://schemas.microsoft.com/office/drawing/2014/main" val="10000"/>
                  </a:ext>
                </a:extLst>
              </a:tr>
              <a:tr h="375907">
                <a:tc>
                  <a:txBody>
                    <a:bodyPr/>
                    <a:lstStyle/>
                    <a:p>
                      <a:pPr rtl="1"/>
                      <a:endParaRPr lang="ar-SA" sz="1900" b="0"/>
                    </a:p>
                  </a:txBody>
                  <a:tcPr marL="91392" marR="91392" marT="45713" marB="4571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 xmlns:a16="http://schemas.microsoft.com/office/drawing/2014/main" val="10001"/>
                  </a:ext>
                </a:extLst>
              </a:tr>
              <a:tr h="375907">
                <a:tc>
                  <a:txBody>
                    <a:bodyPr/>
                    <a:lstStyle/>
                    <a:p>
                      <a:pPr rtl="1"/>
                      <a:endParaRPr lang="ar-SA" sz="1900" b="0"/>
                    </a:p>
                  </a:txBody>
                  <a:tcPr marL="91392" marR="91392" marT="45713" marB="4571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 xmlns:a16="http://schemas.microsoft.com/office/drawing/2014/main" val="10002"/>
                  </a:ext>
                </a:extLst>
              </a:tr>
              <a:tr h="375907">
                <a:tc>
                  <a:txBody>
                    <a:bodyPr/>
                    <a:lstStyle/>
                    <a:p>
                      <a:pPr rtl="1"/>
                      <a:endParaRPr lang="ar-SA" sz="1900" b="0" dirty="0"/>
                    </a:p>
                  </a:txBody>
                  <a:tcPr marL="91392" marR="91392" marT="45713" marB="4571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 xmlns:a16="http://schemas.microsoft.com/office/drawing/2014/main" val="10003"/>
                  </a:ext>
                </a:extLst>
              </a:tr>
            </a:tbl>
          </a:graphicData>
        </a:graphic>
      </p:graphicFrame>
      <p:graphicFrame>
        <p:nvGraphicFramePr>
          <p:cNvPr id="20" name="جدول 38">
            <a:extLst>
              <a:ext uri="{FF2B5EF4-FFF2-40B4-BE49-F238E27FC236}">
                <a16:creationId xmlns="" xmlns:a16="http://schemas.microsoft.com/office/drawing/2014/main" id="{87BFE953-9ACD-46E6-A469-44EB312ABC3F}"/>
              </a:ext>
            </a:extLst>
          </p:cNvPr>
          <p:cNvGraphicFramePr>
            <a:graphicFrameLocks noGrp="1"/>
          </p:cNvGraphicFramePr>
          <p:nvPr>
            <p:extLst>
              <p:ext uri="{D42A27DB-BD31-4B8C-83A1-F6EECF244321}">
                <p14:modId xmlns:p14="http://schemas.microsoft.com/office/powerpoint/2010/main" val="2510073967"/>
              </p:ext>
            </p:extLst>
          </p:nvPr>
        </p:nvGraphicFramePr>
        <p:xfrm>
          <a:off x="6385924" y="2196668"/>
          <a:ext cx="657225" cy="1867897"/>
        </p:xfrm>
        <a:graphic>
          <a:graphicData uri="http://schemas.openxmlformats.org/drawingml/2006/table">
            <a:tbl>
              <a:tblPr rtl="1" firstRow="1" bandRow="1">
                <a:tableStyleId>{5C22544A-7EE6-4342-B048-85BDC9FD1C3A}</a:tableStyleId>
              </a:tblPr>
              <a:tblGrid>
                <a:gridCol w="657225">
                  <a:extLst>
                    <a:ext uri="{9D8B030D-6E8A-4147-A177-3AD203B41FA5}">
                      <a16:colId xmlns="" xmlns:a16="http://schemas.microsoft.com/office/drawing/2014/main" val="20000"/>
                    </a:ext>
                  </a:extLst>
                </a:gridCol>
              </a:tblGrid>
              <a:tr h="724939">
                <a:tc>
                  <a:txBody>
                    <a:bodyPr/>
                    <a:lstStyle/>
                    <a:p>
                      <a:pPr marL="0" marR="0" lvl="0" indent="0" algn="ctr" defTabSz="914400" rtl="1" eaLnBrk="1" fontAlgn="auto" latinLnBrk="0" hangingPunct="1">
                        <a:lnSpc>
                          <a:spcPct val="100000"/>
                        </a:lnSpc>
                        <a:spcBef>
                          <a:spcPts val="0"/>
                        </a:spcBef>
                        <a:spcAft>
                          <a:spcPts val="0"/>
                        </a:spcAft>
                        <a:buClrTx/>
                        <a:buSzTx/>
                        <a:buFontTx/>
                        <a:buNone/>
                        <a:tabLst/>
                        <a:defRPr/>
                      </a:pPr>
                      <a:r>
                        <a:rPr kumimoji="0" lang="ar-SA" sz="1500" b="0" i="0" u="none" strike="noStrike" cap="none" normalizeH="0" baseline="0" dirty="0">
                          <a:ln>
                            <a:noFill/>
                          </a:ln>
                          <a:solidFill>
                            <a:schemeClr val="tx1"/>
                          </a:solidFill>
                          <a:effectLst/>
                          <a:latin typeface="Traditional Arabic" pitchFamily="18" charset="-78"/>
                          <a:cs typeface="Traditional Arabic" pitchFamily="18" charset="-78"/>
                        </a:rPr>
                        <a:t>فئة  الحفظ</a:t>
                      </a:r>
                      <a:endParaRPr kumimoji="0" lang="en-US" sz="1500" b="0" i="0" u="none" strike="noStrike" cap="none" normalizeH="0" baseline="0" dirty="0">
                        <a:ln>
                          <a:noFill/>
                        </a:ln>
                        <a:solidFill>
                          <a:schemeClr val="tx1"/>
                        </a:solidFill>
                        <a:effectLst/>
                        <a:latin typeface="Traditional Arabic" pitchFamily="18" charset="-78"/>
                        <a:cs typeface="Traditional Arabic" pitchFamily="18" charset="-78"/>
                      </a:endParaRPr>
                    </a:p>
                  </a:txBody>
                  <a:tcPr marL="91339" marR="91339" marT="45713" marB="4571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 xmlns:a16="http://schemas.microsoft.com/office/drawing/2014/main" val="10000"/>
                  </a:ext>
                </a:extLst>
              </a:tr>
              <a:tr h="375907">
                <a:tc>
                  <a:txBody>
                    <a:bodyPr/>
                    <a:lstStyle/>
                    <a:p>
                      <a:pPr rtl="1"/>
                      <a:endParaRPr lang="ar-SA" sz="1900" b="0"/>
                    </a:p>
                  </a:txBody>
                  <a:tcPr marL="91339" marR="91339" marT="45713" marB="4571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 xmlns:a16="http://schemas.microsoft.com/office/drawing/2014/main" val="10001"/>
                  </a:ext>
                </a:extLst>
              </a:tr>
              <a:tr h="375907">
                <a:tc>
                  <a:txBody>
                    <a:bodyPr/>
                    <a:lstStyle/>
                    <a:p>
                      <a:pPr rtl="1"/>
                      <a:endParaRPr lang="ar-SA" sz="1900" b="0"/>
                    </a:p>
                  </a:txBody>
                  <a:tcPr marL="91339" marR="91339" marT="45713" marB="4571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 xmlns:a16="http://schemas.microsoft.com/office/drawing/2014/main" val="10002"/>
                  </a:ext>
                </a:extLst>
              </a:tr>
              <a:tr h="375907">
                <a:tc>
                  <a:txBody>
                    <a:bodyPr/>
                    <a:lstStyle/>
                    <a:p>
                      <a:pPr rtl="1"/>
                      <a:endParaRPr lang="ar-SA" sz="1900" b="0" dirty="0"/>
                    </a:p>
                  </a:txBody>
                  <a:tcPr marL="91339" marR="91339" marT="45713" marB="4571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 xmlns:a16="http://schemas.microsoft.com/office/drawing/2014/main" val="10003"/>
                  </a:ext>
                </a:extLst>
              </a:tr>
            </a:tbl>
          </a:graphicData>
        </a:graphic>
      </p:graphicFrame>
      <p:graphicFrame>
        <p:nvGraphicFramePr>
          <p:cNvPr id="21" name="جدول 39">
            <a:extLst>
              <a:ext uri="{FF2B5EF4-FFF2-40B4-BE49-F238E27FC236}">
                <a16:creationId xmlns="" xmlns:a16="http://schemas.microsoft.com/office/drawing/2014/main" id="{58635E4F-211C-4462-ACEC-24339C955BD4}"/>
              </a:ext>
            </a:extLst>
          </p:cNvPr>
          <p:cNvGraphicFramePr>
            <a:graphicFrameLocks noGrp="1"/>
          </p:cNvGraphicFramePr>
          <p:nvPr>
            <p:extLst>
              <p:ext uri="{D42A27DB-BD31-4B8C-83A1-F6EECF244321}">
                <p14:modId xmlns:p14="http://schemas.microsoft.com/office/powerpoint/2010/main" val="1245968729"/>
              </p:ext>
            </p:extLst>
          </p:nvPr>
        </p:nvGraphicFramePr>
        <p:xfrm>
          <a:off x="5665197" y="2196668"/>
          <a:ext cx="681039" cy="1867897"/>
        </p:xfrm>
        <a:graphic>
          <a:graphicData uri="http://schemas.openxmlformats.org/drawingml/2006/table">
            <a:tbl>
              <a:tblPr rtl="1" firstRow="1" bandRow="1">
                <a:tableStyleId>{5C22544A-7EE6-4342-B048-85BDC9FD1C3A}</a:tableStyleId>
              </a:tblPr>
              <a:tblGrid>
                <a:gridCol w="681039">
                  <a:extLst>
                    <a:ext uri="{9D8B030D-6E8A-4147-A177-3AD203B41FA5}">
                      <a16:colId xmlns="" xmlns:a16="http://schemas.microsoft.com/office/drawing/2014/main" val="20000"/>
                    </a:ext>
                  </a:extLst>
                </a:gridCol>
              </a:tblGrid>
              <a:tr h="724939">
                <a:tc>
                  <a:txBody>
                    <a:bodyPr/>
                    <a:lstStyle/>
                    <a:p>
                      <a:pPr marL="0" marR="0" lvl="0" indent="0" algn="ctr" defTabSz="914400" rtl="1" eaLnBrk="1" fontAlgn="auto" latinLnBrk="0" hangingPunct="1">
                        <a:lnSpc>
                          <a:spcPct val="100000"/>
                        </a:lnSpc>
                        <a:spcBef>
                          <a:spcPts val="0"/>
                        </a:spcBef>
                        <a:spcAft>
                          <a:spcPts val="0"/>
                        </a:spcAft>
                        <a:buClrTx/>
                        <a:buSzTx/>
                        <a:buFontTx/>
                        <a:buNone/>
                        <a:tabLst/>
                        <a:defRPr/>
                      </a:pPr>
                      <a:r>
                        <a:rPr kumimoji="0" lang="ar-SA" sz="1500" b="0" i="0" u="none" strike="noStrike" cap="none" normalizeH="0" baseline="0" dirty="0">
                          <a:ln>
                            <a:noFill/>
                          </a:ln>
                          <a:solidFill>
                            <a:schemeClr val="tx1"/>
                          </a:solidFill>
                          <a:effectLst/>
                          <a:latin typeface="Traditional Arabic" pitchFamily="18" charset="-78"/>
                          <a:cs typeface="Traditional Arabic" pitchFamily="18" charset="-78"/>
                        </a:rPr>
                        <a:t>مكان الحفظ</a:t>
                      </a:r>
                      <a:endParaRPr kumimoji="0" lang="en-US" sz="1500" b="0" i="0" u="none" strike="noStrike" cap="none" normalizeH="0" baseline="0" dirty="0">
                        <a:ln>
                          <a:noFill/>
                        </a:ln>
                        <a:solidFill>
                          <a:schemeClr val="tx1"/>
                        </a:solidFill>
                        <a:effectLst/>
                        <a:latin typeface="Traditional Arabic" pitchFamily="18" charset="-78"/>
                        <a:cs typeface="Traditional Arabic" pitchFamily="18" charset="-78"/>
                      </a:endParaRPr>
                    </a:p>
                  </a:txBody>
                  <a:tcPr marL="91475" marR="91475" marT="45713" marB="4571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 xmlns:a16="http://schemas.microsoft.com/office/drawing/2014/main" val="10000"/>
                  </a:ext>
                </a:extLst>
              </a:tr>
              <a:tr h="375907">
                <a:tc>
                  <a:txBody>
                    <a:bodyPr/>
                    <a:lstStyle/>
                    <a:p>
                      <a:pPr rtl="1"/>
                      <a:endParaRPr lang="ar-SA" sz="1900" b="0"/>
                    </a:p>
                  </a:txBody>
                  <a:tcPr marL="91475" marR="91475" marT="45713" marB="4571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 xmlns:a16="http://schemas.microsoft.com/office/drawing/2014/main" val="10001"/>
                  </a:ext>
                </a:extLst>
              </a:tr>
              <a:tr h="375907">
                <a:tc>
                  <a:txBody>
                    <a:bodyPr/>
                    <a:lstStyle/>
                    <a:p>
                      <a:pPr rtl="1"/>
                      <a:endParaRPr lang="ar-SA" sz="1900" b="0"/>
                    </a:p>
                  </a:txBody>
                  <a:tcPr marL="91475" marR="91475" marT="45713" marB="4571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 xmlns:a16="http://schemas.microsoft.com/office/drawing/2014/main" val="10002"/>
                  </a:ext>
                </a:extLst>
              </a:tr>
              <a:tr h="375907">
                <a:tc>
                  <a:txBody>
                    <a:bodyPr/>
                    <a:lstStyle/>
                    <a:p>
                      <a:pPr rtl="1"/>
                      <a:endParaRPr lang="ar-SA" sz="1900" b="0" dirty="0"/>
                    </a:p>
                  </a:txBody>
                  <a:tcPr marL="91475" marR="91475" marT="45713" marB="4571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 xmlns:a16="http://schemas.microsoft.com/office/drawing/2014/main" val="10003"/>
                  </a:ext>
                </a:extLst>
              </a:tr>
            </a:tbl>
          </a:graphicData>
        </a:graphic>
      </p:graphicFrame>
      <p:graphicFrame>
        <p:nvGraphicFramePr>
          <p:cNvPr id="22" name="جدول 40">
            <a:extLst>
              <a:ext uri="{FF2B5EF4-FFF2-40B4-BE49-F238E27FC236}">
                <a16:creationId xmlns="" xmlns:a16="http://schemas.microsoft.com/office/drawing/2014/main" id="{2F7D554D-FC84-409E-8239-CC48C647B88E}"/>
              </a:ext>
            </a:extLst>
          </p:cNvPr>
          <p:cNvGraphicFramePr>
            <a:graphicFrameLocks noGrp="1"/>
          </p:cNvGraphicFramePr>
          <p:nvPr>
            <p:extLst>
              <p:ext uri="{D42A27DB-BD31-4B8C-83A1-F6EECF244321}">
                <p14:modId xmlns:p14="http://schemas.microsoft.com/office/powerpoint/2010/main" val="3189904310"/>
              </p:ext>
            </p:extLst>
          </p:nvPr>
        </p:nvGraphicFramePr>
        <p:xfrm>
          <a:off x="4873036" y="2196668"/>
          <a:ext cx="752475" cy="1867897"/>
        </p:xfrm>
        <a:graphic>
          <a:graphicData uri="http://schemas.openxmlformats.org/drawingml/2006/table">
            <a:tbl>
              <a:tblPr rtl="1" firstRow="1" bandRow="1">
                <a:tableStyleId>{5C22544A-7EE6-4342-B048-85BDC9FD1C3A}</a:tableStyleId>
              </a:tblPr>
              <a:tblGrid>
                <a:gridCol w="752475">
                  <a:extLst>
                    <a:ext uri="{9D8B030D-6E8A-4147-A177-3AD203B41FA5}">
                      <a16:colId xmlns="" xmlns:a16="http://schemas.microsoft.com/office/drawing/2014/main" val="20000"/>
                    </a:ext>
                  </a:extLst>
                </a:gridCol>
              </a:tblGrid>
              <a:tr h="724939">
                <a:tc>
                  <a:txBody>
                    <a:bodyPr/>
                    <a:lstStyle/>
                    <a:p>
                      <a:pPr marL="0" marR="0" lvl="0" indent="0" algn="ctr" defTabSz="914400" rtl="1" eaLnBrk="1" fontAlgn="auto" latinLnBrk="0" hangingPunct="1">
                        <a:lnSpc>
                          <a:spcPct val="100000"/>
                        </a:lnSpc>
                        <a:spcBef>
                          <a:spcPts val="0"/>
                        </a:spcBef>
                        <a:spcAft>
                          <a:spcPts val="0"/>
                        </a:spcAft>
                        <a:buClrTx/>
                        <a:buSzTx/>
                        <a:buFontTx/>
                        <a:buNone/>
                        <a:tabLst/>
                        <a:defRPr/>
                      </a:pPr>
                      <a:r>
                        <a:rPr kumimoji="0" lang="ar-SA" sz="1500" b="0" i="0" u="none" strike="noStrike" cap="none" normalizeH="0" baseline="0" dirty="0">
                          <a:ln>
                            <a:noFill/>
                          </a:ln>
                          <a:solidFill>
                            <a:schemeClr val="tx1"/>
                          </a:solidFill>
                          <a:effectLst/>
                          <a:latin typeface="Traditional Arabic" pitchFamily="18" charset="-78"/>
                          <a:cs typeface="Traditional Arabic" pitchFamily="18" charset="-78"/>
                        </a:rPr>
                        <a:t>بداية   الحفظ</a:t>
                      </a:r>
                      <a:endParaRPr kumimoji="0" lang="en-US" sz="1500" b="0" i="0" u="none" strike="noStrike" cap="none" normalizeH="0" baseline="0" dirty="0">
                        <a:ln>
                          <a:noFill/>
                        </a:ln>
                        <a:solidFill>
                          <a:schemeClr val="tx1"/>
                        </a:solidFill>
                        <a:effectLst/>
                        <a:latin typeface="Traditional Arabic" pitchFamily="18" charset="-78"/>
                        <a:cs typeface="Traditional Arabic" pitchFamily="18" charset="-78"/>
                      </a:endParaRPr>
                    </a:p>
                  </a:txBody>
                  <a:tcPr marL="91471" marR="91471" marT="45713" marB="4571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 xmlns:a16="http://schemas.microsoft.com/office/drawing/2014/main" val="10000"/>
                  </a:ext>
                </a:extLst>
              </a:tr>
              <a:tr h="375907">
                <a:tc>
                  <a:txBody>
                    <a:bodyPr/>
                    <a:lstStyle/>
                    <a:p>
                      <a:pPr rtl="1"/>
                      <a:endParaRPr lang="ar-SA" sz="1900" b="0" dirty="0"/>
                    </a:p>
                  </a:txBody>
                  <a:tcPr marL="91471" marR="91471" marT="45713" marB="4571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 xmlns:a16="http://schemas.microsoft.com/office/drawing/2014/main" val="10001"/>
                  </a:ext>
                </a:extLst>
              </a:tr>
              <a:tr h="375907">
                <a:tc>
                  <a:txBody>
                    <a:bodyPr/>
                    <a:lstStyle/>
                    <a:p>
                      <a:pPr rtl="1"/>
                      <a:endParaRPr lang="ar-SA" sz="1900" b="0"/>
                    </a:p>
                  </a:txBody>
                  <a:tcPr marL="91471" marR="91471" marT="45713" marB="4571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 xmlns:a16="http://schemas.microsoft.com/office/drawing/2014/main" val="10002"/>
                  </a:ext>
                </a:extLst>
              </a:tr>
              <a:tr h="375907">
                <a:tc>
                  <a:txBody>
                    <a:bodyPr/>
                    <a:lstStyle/>
                    <a:p>
                      <a:pPr rtl="1"/>
                      <a:endParaRPr lang="ar-SA" sz="1900" b="0" dirty="0"/>
                    </a:p>
                  </a:txBody>
                  <a:tcPr marL="91471" marR="91471" marT="45713" marB="4571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 xmlns:a16="http://schemas.microsoft.com/office/drawing/2014/main" val="10003"/>
                  </a:ext>
                </a:extLst>
              </a:tr>
            </a:tbl>
          </a:graphicData>
        </a:graphic>
      </p:graphicFrame>
      <p:graphicFrame>
        <p:nvGraphicFramePr>
          <p:cNvPr id="23" name="جدول 41">
            <a:extLst>
              <a:ext uri="{FF2B5EF4-FFF2-40B4-BE49-F238E27FC236}">
                <a16:creationId xmlns="" xmlns:a16="http://schemas.microsoft.com/office/drawing/2014/main" id="{A2FFF30E-315F-464A-B53C-A86E14855652}"/>
              </a:ext>
            </a:extLst>
          </p:cNvPr>
          <p:cNvGraphicFramePr>
            <a:graphicFrameLocks noGrp="1"/>
          </p:cNvGraphicFramePr>
          <p:nvPr>
            <p:extLst>
              <p:ext uri="{D42A27DB-BD31-4B8C-83A1-F6EECF244321}">
                <p14:modId xmlns:p14="http://schemas.microsoft.com/office/powerpoint/2010/main" val="3028364224"/>
              </p:ext>
            </p:extLst>
          </p:nvPr>
        </p:nvGraphicFramePr>
        <p:xfrm>
          <a:off x="9697448" y="2196669"/>
          <a:ext cx="320675" cy="1868117"/>
        </p:xfrm>
        <a:graphic>
          <a:graphicData uri="http://schemas.openxmlformats.org/drawingml/2006/table">
            <a:tbl>
              <a:tblPr rtl="1" firstRow="1" bandRow="1">
                <a:tableStyleId>{5C22544A-7EE6-4342-B048-85BDC9FD1C3A}</a:tableStyleId>
              </a:tblPr>
              <a:tblGrid>
                <a:gridCol w="320675">
                  <a:extLst>
                    <a:ext uri="{9D8B030D-6E8A-4147-A177-3AD203B41FA5}">
                      <a16:colId xmlns="" xmlns:a16="http://schemas.microsoft.com/office/drawing/2014/main" val="20000"/>
                    </a:ext>
                  </a:extLst>
                </a:gridCol>
              </a:tblGrid>
              <a:tr h="725099">
                <a:tc>
                  <a:txBody>
                    <a:bodyPr/>
                    <a:lstStyle/>
                    <a:p>
                      <a:pPr marL="0" marR="0" lvl="0" indent="0" algn="ctr" defTabSz="914400" rtl="1" eaLnBrk="1" fontAlgn="auto" latinLnBrk="0" hangingPunct="1">
                        <a:lnSpc>
                          <a:spcPct val="100000"/>
                        </a:lnSpc>
                        <a:spcBef>
                          <a:spcPts val="0"/>
                        </a:spcBef>
                        <a:spcAft>
                          <a:spcPts val="0"/>
                        </a:spcAft>
                        <a:buClrTx/>
                        <a:buSzTx/>
                        <a:buFontTx/>
                        <a:buNone/>
                        <a:tabLst/>
                        <a:defRPr/>
                      </a:pPr>
                      <a:r>
                        <a:rPr kumimoji="0" lang="ar-SA" sz="1500" b="0" i="0" u="none" strike="noStrike" cap="none" normalizeH="0" baseline="0" dirty="0">
                          <a:ln>
                            <a:noFill/>
                          </a:ln>
                          <a:solidFill>
                            <a:schemeClr val="tx1"/>
                          </a:solidFill>
                          <a:effectLst/>
                          <a:latin typeface="Traditional Arabic" pitchFamily="18" charset="-78"/>
                          <a:cs typeface="Traditional Arabic" pitchFamily="18" charset="-78"/>
                        </a:rPr>
                        <a:t>م</a:t>
                      </a:r>
                      <a:endParaRPr kumimoji="0" lang="en-US" sz="1500" b="0" i="0" u="none" strike="noStrike" cap="none" normalizeH="0" baseline="0" dirty="0">
                        <a:ln>
                          <a:noFill/>
                        </a:ln>
                        <a:solidFill>
                          <a:schemeClr val="tx1"/>
                        </a:solidFill>
                        <a:effectLst/>
                        <a:latin typeface="Traditional Arabic" pitchFamily="18" charset="-78"/>
                        <a:cs typeface="Traditional Arabic" pitchFamily="18" charset="-78"/>
                      </a:endParaRPr>
                    </a:p>
                  </a:txBody>
                  <a:tcPr marL="91329" marR="91329" marT="45723" marB="4572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 xmlns:a16="http://schemas.microsoft.com/office/drawing/2014/main" val="10000"/>
                  </a:ext>
                </a:extLst>
              </a:tr>
              <a:tr h="375925">
                <a:tc>
                  <a:txBody>
                    <a:bodyPr/>
                    <a:lstStyle/>
                    <a:p>
                      <a:pPr rtl="1"/>
                      <a:endParaRPr lang="ar-SA" sz="1900" b="0" dirty="0"/>
                    </a:p>
                  </a:txBody>
                  <a:tcPr marL="91329" marR="91329" marT="45723" marB="4572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 xmlns:a16="http://schemas.microsoft.com/office/drawing/2014/main" val="10001"/>
                  </a:ext>
                </a:extLst>
              </a:tr>
              <a:tr h="375925">
                <a:tc>
                  <a:txBody>
                    <a:bodyPr/>
                    <a:lstStyle/>
                    <a:p>
                      <a:pPr rtl="1"/>
                      <a:endParaRPr lang="ar-SA" sz="1900" b="0" dirty="0"/>
                    </a:p>
                  </a:txBody>
                  <a:tcPr marL="91329" marR="91329" marT="45723" marB="4572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 xmlns:a16="http://schemas.microsoft.com/office/drawing/2014/main" val="10002"/>
                  </a:ext>
                </a:extLst>
              </a:tr>
              <a:tr h="375925">
                <a:tc>
                  <a:txBody>
                    <a:bodyPr/>
                    <a:lstStyle/>
                    <a:p>
                      <a:pPr rtl="1"/>
                      <a:endParaRPr lang="ar-SA" sz="1900" b="0" dirty="0"/>
                    </a:p>
                  </a:txBody>
                  <a:tcPr marL="91329" marR="91329" marT="45723" marB="4572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 xmlns:a16="http://schemas.microsoft.com/office/drawing/2014/main" val="10003"/>
                  </a:ext>
                </a:extLst>
              </a:tr>
            </a:tbl>
          </a:graphicData>
        </a:graphic>
      </p:graphicFrame>
    </p:spTree>
    <p:extLst>
      <p:ext uri="{BB962C8B-B14F-4D97-AF65-F5344CB8AC3E}">
        <p14:creationId xmlns:p14="http://schemas.microsoft.com/office/powerpoint/2010/main" val="473196916"/>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7" name="Picture 39" descr="A close up of a map&#10;&#10;Description automatically generated">
            <a:extLst>
              <a:ext uri="{FF2B5EF4-FFF2-40B4-BE49-F238E27FC236}">
                <a16:creationId xmlns="" xmlns:a16="http://schemas.microsoft.com/office/drawing/2014/main" id="{A2D2662F-F224-4204-A224-F0E6857BF581}"/>
              </a:ext>
            </a:extLst>
          </p:cNvPr>
          <p:cNvPicPr>
            <a:picLocks noChangeAspect="1"/>
          </p:cNvPicPr>
          <p:nvPr/>
        </p:nvPicPr>
        <p:blipFill rotWithShape="1">
          <a:blip r:embed="rId2">
            <a:extLst>
              <a:ext uri="{28A0092B-C50C-407E-A947-70E740481C1C}">
                <a14:useLocalDpi xmlns:a14="http://schemas.microsoft.com/office/drawing/2010/main" val="0"/>
              </a:ext>
            </a:extLst>
          </a:blip>
          <a:srcRect l="81307"/>
          <a:stretch/>
        </p:blipFill>
        <p:spPr>
          <a:xfrm rot="10800000">
            <a:off x="-1671" y="-20425"/>
            <a:ext cx="1793801" cy="6878425"/>
          </a:xfrm>
          <a:prstGeom prst="rect">
            <a:avLst/>
          </a:prstGeom>
        </p:spPr>
      </p:pic>
      <p:pic>
        <p:nvPicPr>
          <p:cNvPr id="9" name="Picture 73" descr="C:\Users\DELL\Pictures\kau_logo.png">
            <a:extLst>
              <a:ext uri="{FF2B5EF4-FFF2-40B4-BE49-F238E27FC236}">
                <a16:creationId xmlns="" xmlns:a16="http://schemas.microsoft.com/office/drawing/2014/main" id="{8D58A905-B0A5-4A78-9DAD-76C1DEBA8204}"/>
              </a:ext>
            </a:extLst>
          </p:cNvPr>
          <p:cNvPicPr>
            <a:picLocks noChangeAspect="1" noChangeArrowheads="1"/>
          </p:cNvPicPr>
          <p:nvPr/>
        </p:nvPicPr>
        <p:blipFill>
          <a:blip r:embed="rId3" cstate="print"/>
          <a:srcRect/>
          <a:stretch>
            <a:fillRect/>
          </a:stretch>
        </p:blipFill>
        <p:spPr bwMode="auto">
          <a:xfrm>
            <a:off x="540767" y="58607"/>
            <a:ext cx="750844" cy="973087"/>
          </a:xfrm>
          <a:prstGeom prst="rect">
            <a:avLst/>
          </a:prstGeom>
          <a:ln>
            <a:noFill/>
          </a:ln>
          <a:effectLst>
            <a:outerShdw blurRad="190500" algn="tl" rotWithShape="0">
              <a:srgbClr val="000000">
                <a:alpha val="70000"/>
              </a:srgbClr>
            </a:outerShdw>
          </a:effectLst>
        </p:spPr>
      </p:pic>
      <p:sp>
        <p:nvSpPr>
          <p:cNvPr id="4" name="مربع نص 3"/>
          <p:cNvSpPr txBox="1"/>
          <p:nvPr/>
        </p:nvSpPr>
        <p:spPr>
          <a:xfrm>
            <a:off x="-2626875" y="946554"/>
            <a:ext cx="7086126" cy="307777"/>
          </a:xfrm>
          <a:prstGeom prst="rect">
            <a:avLst/>
          </a:prstGeom>
          <a:noFill/>
        </p:spPr>
        <p:txBody>
          <a:bodyPr wrap="square" rtlCol="1">
            <a:spAutoFit/>
          </a:bodyPr>
          <a:lstStyle/>
          <a:p>
            <a:pPr algn="ctr"/>
            <a:r>
              <a:rPr lang="ar-SA" sz="1400" b="1" dirty="0">
                <a:latin typeface="Sakkal Majalla" panose="02000000000000000000" pitchFamily="2" charset="-78"/>
                <a:cs typeface="Sakkal Majalla" panose="02000000000000000000" pitchFamily="2" charset="-78"/>
              </a:rPr>
              <a:t>مركز الوثائق والمحفوظات</a:t>
            </a:r>
          </a:p>
        </p:txBody>
      </p:sp>
      <p:cxnSp>
        <p:nvCxnSpPr>
          <p:cNvPr id="8" name="رابط مستقيم 7"/>
          <p:cNvCxnSpPr/>
          <p:nvPr/>
        </p:nvCxnSpPr>
        <p:spPr>
          <a:xfrm flipH="1">
            <a:off x="1924494" y="924309"/>
            <a:ext cx="10267509" cy="0"/>
          </a:xfrm>
          <a:prstGeom prst="line">
            <a:avLst/>
          </a:prstGeom>
        </p:spPr>
        <p:style>
          <a:lnRef idx="3">
            <a:schemeClr val="accent1"/>
          </a:lnRef>
          <a:fillRef idx="0">
            <a:schemeClr val="accent1"/>
          </a:fillRef>
          <a:effectRef idx="2">
            <a:schemeClr val="accent1"/>
          </a:effectRef>
          <a:fontRef idx="minor">
            <a:schemeClr val="tx1"/>
          </a:fontRef>
        </p:style>
      </p:cxnSp>
      <p:sp>
        <p:nvSpPr>
          <p:cNvPr id="3" name="مستطيل مستدير الزوايا 2"/>
          <p:cNvSpPr/>
          <p:nvPr/>
        </p:nvSpPr>
        <p:spPr>
          <a:xfrm>
            <a:off x="5741582" y="529646"/>
            <a:ext cx="5645889" cy="788517"/>
          </a:xfrm>
          <a:prstGeom prst="roundRect">
            <a:avLst/>
          </a:prstGeom>
          <a:gradFill flip="none" rotWithShape="1">
            <a:gsLst>
              <a:gs pos="0">
                <a:srgbClr val="35B1DE">
                  <a:shade val="30000"/>
                  <a:satMod val="115000"/>
                </a:srgbClr>
              </a:gs>
              <a:gs pos="50000">
                <a:srgbClr val="35B1DE">
                  <a:shade val="67500"/>
                  <a:satMod val="115000"/>
                </a:srgbClr>
              </a:gs>
              <a:gs pos="100000">
                <a:srgbClr val="35B1DE">
                  <a:shade val="100000"/>
                  <a:satMod val="115000"/>
                </a:srgbClr>
              </a:gs>
            </a:gsLst>
            <a:lin ang="18900000" scaled="1"/>
            <a:tileRect/>
          </a:gra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sp>
        <p:nvSpPr>
          <p:cNvPr id="10" name="AutoShape 131">
            <a:extLst>
              <a:ext uri="{FF2B5EF4-FFF2-40B4-BE49-F238E27FC236}">
                <a16:creationId xmlns="" xmlns:a16="http://schemas.microsoft.com/office/drawing/2014/main" id="{6F5DADA4-2306-42F6-857E-917E5878112D}"/>
              </a:ext>
            </a:extLst>
          </p:cNvPr>
          <p:cNvSpPr>
            <a:spLocks noChangeArrowheads="1"/>
          </p:cNvSpPr>
          <p:nvPr/>
        </p:nvSpPr>
        <p:spPr bwMode="auto">
          <a:xfrm>
            <a:off x="8445501" y="1839913"/>
            <a:ext cx="433388" cy="360363"/>
          </a:xfrm>
          <a:prstGeom prst="wedgeEllipseCallout">
            <a:avLst>
              <a:gd name="adj1" fmla="val 1381"/>
              <a:gd name="adj2" fmla="val 114267"/>
            </a:avLst>
          </a:prstGeom>
          <a:ln>
            <a:noFill/>
            <a:headEnd/>
            <a:tailEnd/>
          </a:ln>
        </p:spPr>
        <p:style>
          <a:lnRef idx="2">
            <a:schemeClr val="accent6"/>
          </a:lnRef>
          <a:fillRef idx="1">
            <a:schemeClr val="lt1"/>
          </a:fillRef>
          <a:effectRef idx="0">
            <a:schemeClr val="accent6"/>
          </a:effectRef>
          <a:fontRef idx="minor">
            <a:schemeClr val="dk1"/>
          </a:fontRef>
        </p:style>
        <p:txBody>
          <a:bodyPr/>
          <a:lstStyle/>
          <a:p>
            <a:pPr algn="ctr">
              <a:defRPr/>
            </a:pPr>
            <a:r>
              <a:rPr lang="ar-SA" b="1" dirty="0"/>
              <a:t>1</a:t>
            </a:r>
            <a:endParaRPr lang="en-US" b="1" dirty="0"/>
          </a:p>
        </p:txBody>
      </p:sp>
      <p:sp>
        <p:nvSpPr>
          <p:cNvPr id="11" name="AutoShape 131">
            <a:extLst>
              <a:ext uri="{FF2B5EF4-FFF2-40B4-BE49-F238E27FC236}">
                <a16:creationId xmlns="" xmlns:a16="http://schemas.microsoft.com/office/drawing/2014/main" id="{381B16D6-9311-44EC-A626-DD9690616786}"/>
              </a:ext>
            </a:extLst>
          </p:cNvPr>
          <p:cNvSpPr>
            <a:spLocks noChangeArrowheads="1"/>
          </p:cNvSpPr>
          <p:nvPr/>
        </p:nvSpPr>
        <p:spPr bwMode="auto">
          <a:xfrm>
            <a:off x="5853115" y="1839913"/>
            <a:ext cx="433387" cy="360363"/>
          </a:xfrm>
          <a:prstGeom prst="wedgeEllipseCallout">
            <a:avLst>
              <a:gd name="adj1" fmla="val 1381"/>
              <a:gd name="adj2" fmla="val 114267"/>
            </a:avLst>
          </a:prstGeom>
          <a:ln>
            <a:noFill/>
            <a:headEnd/>
            <a:tailEnd/>
          </a:ln>
        </p:spPr>
        <p:style>
          <a:lnRef idx="2">
            <a:schemeClr val="accent6"/>
          </a:lnRef>
          <a:fillRef idx="1">
            <a:schemeClr val="lt1"/>
          </a:fillRef>
          <a:effectRef idx="0">
            <a:schemeClr val="accent6"/>
          </a:effectRef>
          <a:fontRef idx="minor">
            <a:schemeClr val="dk1"/>
          </a:fontRef>
        </p:style>
        <p:txBody>
          <a:bodyPr/>
          <a:lstStyle/>
          <a:p>
            <a:pPr algn="ctr">
              <a:defRPr/>
            </a:pPr>
            <a:r>
              <a:rPr lang="ar-SA" b="1" dirty="0"/>
              <a:t>2</a:t>
            </a:r>
            <a:endParaRPr lang="en-US" b="1" dirty="0"/>
          </a:p>
        </p:txBody>
      </p:sp>
      <p:sp>
        <p:nvSpPr>
          <p:cNvPr id="12" name="AutoShape 131">
            <a:extLst>
              <a:ext uri="{FF2B5EF4-FFF2-40B4-BE49-F238E27FC236}">
                <a16:creationId xmlns="" xmlns:a16="http://schemas.microsoft.com/office/drawing/2014/main" id="{558EF029-D650-40F6-8127-768F879B9C2A}"/>
              </a:ext>
            </a:extLst>
          </p:cNvPr>
          <p:cNvSpPr>
            <a:spLocks noChangeArrowheads="1"/>
          </p:cNvSpPr>
          <p:nvPr/>
        </p:nvSpPr>
        <p:spPr bwMode="auto">
          <a:xfrm>
            <a:off x="3116263" y="3208337"/>
            <a:ext cx="785812" cy="360363"/>
          </a:xfrm>
          <a:prstGeom prst="wedgeEllipseCallout">
            <a:avLst>
              <a:gd name="adj1" fmla="val 1381"/>
              <a:gd name="adj2" fmla="val 114267"/>
            </a:avLst>
          </a:prstGeom>
          <a:ln>
            <a:noFill/>
            <a:headEnd/>
            <a:tailEnd/>
          </a:ln>
        </p:spPr>
        <p:style>
          <a:lnRef idx="2">
            <a:schemeClr val="accent6"/>
          </a:lnRef>
          <a:fillRef idx="1">
            <a:schemeClr val="lt1"/>
          </a:fillRef>
          <a:effectRef idx="0">
            <a:schemeClr val="accent6"/>
          </a:effectRef>
          <a:fontRef idx="minor">
            <a:schemeClr val="dk1"/>
          </a:fontRef>
        </p:style>
        <p:txBody>
          <a:bodyPr/>
          <a:lstStyle/>
          <a:p>
            <a:pPr algn="ctr">
              <a:defRPr/>
            </a:pPr>
            <a:r>
              <a:rPr lang="ar-SA" b="1" dirty="0"/>
              <a:t>11</a:t>
            </a:r>
            <a:endParaRPr lang="en-US" b="1" dirty="0"/>
          </a:p>
        </p:txBody>
      </p:sp>
      <p:sp>
        <p:nvSpPr>
          <p:cNvPr id="13" name="AutoShape 131">
            <a:extLst>
              <a:ext uri="{FF2B5EF4-FFF2-40B4-BE49-F238E27FC236}">
                <a16:creationId xmlns="" xmlns:a16="http://schemas.microsoft.com/office/drawing/2014/main" id="{5B2F283F-CC0D-4500-9027-35A959A8F348}"/>
              </a:ext>
            </a:extLst>
          </p:cNvPr>
          <p:cNvSpPr>
            <a:spLocks noChangeArrowheads="1"/>
          </p:cNvSpPr>
          <p:nvPr/>
        </p:nvSpPr>
        <p:spPr bwMode="auto">
          <a:xfrm>
            <a:off x="4556127" y="3208337"/>
            <a:ext cx="785813" cy="360363"/>
          </a:xfrm>
          <a:prstGeom prst="wedgeEllipseCallout">
            <a:avLst>
              <a:gd name="adj1" fmla="val 1381"/>
              <a:gd name="adj2" fmla="val 114267"/>
            </a:avLst>
          </a:prstGeom>
          <a:ln>
            <a:noFill/>
            <a:headEnd/>
            <a:tailEnd/>
          </a:ln>
        </p:spPr>
        <p:style>
          <a:lnRef idx="2">
            <a:schemeClr val="accent6"/>
          </a:lnRef>
          <a:fillRef idx="1">
            <a:schemeClr val="lt1"/>
          </a:fillRef>
          <a:effectRef idx="0">
            <a:schemeClr val="accent6"/>
          </a:effectRef>
          <a:fontRef idx="minor">
            <a:schemeClr val="dk1"/>
          </a:fontRef>
        </p:style>
        <p:txBody>
          <a:bodyPr/>
          <a:lstStyle/>
          <a:p>
            <a:pPr algn="ctr">
              <a:defRPr/>
            </a:pPr>
            <a:r>
              <a:rPr lang="ar-SA" b="1" dirty="0"/>
              <a:t>10</a:t>
            </a:r>
            <a:endParaRPr lang="en-US" b="1" dirty="0"/>
          </a:p>
        </p:txBody>
      </p:sp>
      <p:sp>
        <p:nvSpPr>
          <p:cNvPr id="14" name="AutoShape 131">
            <a:extLst>
              <a:ext uri="{FF2B5EF4-FFF2-40B4-BE49-F238E27FC236}">
                <a16:creationId xmlns="" xmlns:a16="http://schemas.microsoft.com/office/drawing/2014/main" id="{97AFEE91-1F73-4180-9837-F70E61E05FFB}"/>
              </a:ext>
            </a:extLst>
          </p:cNvPr>
          <p:cNvSpPr>
            <a:spLocks noChangeArrowheads="1"/>
          </p:cNvSpPr>
          <p:nvPr/>
        </p:nvSpPr>
        <p:spPr bwMode="auto">
          <a:xfrm>
            <a:off x="5492751" y="3208337"/>
            <a:ext cx="433388" cy="360363"/>
          </a:xfrm>
          <a:prstGeom prst="wedgeEllipseCallout">
            <a:avLst>
              <a:gd name="adj1" fmla="val 1381"/>
              <a:gd name="adj2" fmla="val 114267"/>
            </a:avLst>
          </a:prstGeom>
          <a:ln>
            <a:noFill/>
            <a:headEnd/>
            <a:tailEnd/>
          </a:ln>
        </p:spPr>
        <p:style>
          <a:lnRef idx="2">
            <a:schemeClr val="accent6"/>
          </a:lnRef>
          <a:fillRef idx="1">
            <a:schemeClr val="lt1"/>
          </a:fillRef>
          <a:effectRef idx="0">
            <a:schemeClr val="accent6"/>
          </a:effectRef>
          <a:fontRef idx="minor">
            <a:schemeClr val="dk1"/>
          </a:fontRef>
        </p:style>
        <p:txBody>
          <a:bodyPr/>
          <a:lstStyle/>
          <a:p>
            <a:pPr algn="ctr">
              <a:defRPr/>
            </a:pPr>
            <a:r>
              <a:rPr lang="ar-SA" b="1" dirty="0"/>
              <a:t>9</a:t>
            </a:r>
            <a:endParaRPr lang="en-US" b="1" dirty="0"/>
          </a:p>
        </p:txBody>
      </p:sp>
      <p:sp>
        <p:nvSpPr>
          <p:cNvPr id="15" name="AutoShape 131">
            <a:extLst>
              <a:ext uri="{FF2B5EF4-FFF2-40B4-BE49-F238E27FC236}">
                <a16:creationId xmlns="" xmlns:a16="http://schemas.microsoft.com/office/drawing/2014/main" id="{1F171A2E-1865-4EBB-93E6-9A6560CF4357}"/>
              </a:ext>
            </a:extLst>
          </p:cNvPr>
          <p:cNvSpPr>
            <a:spLocks noChangeArrowheads="1"/>
          </p:cNvSpPr>
          <p:nvPr/>
        </p:nvSpPr>
        <p:spPr bwMode="auto">
          <a:xfrm>
            <a:off x="6140451" y="3208337"/>
            <a:ext cx="433388" cy="360363"/>
          </a:xfrm>
          <a:prstGeom prst="wedgeEllipseCallout">
            <a:avLst>
              <a:gd name="adj1" fmla="val 1381"/>
              <a:gd name="adj2" fmla="val 114267"/>
            </a:avLst>
          </a:prstGeom>
          <a:ln>
            <a:noFill/>
            <a:headEnd/>
            <a:tailEnd/>
          </a:ln>
        </p:spPr>
        <p:style>
          <a:lnRef idx="2">
            <a:schemeClr val="accent6"/>
          </a:lnRef>
          <a:fillRef idx="1">
            <a:schemeClr val="lt1"/>
          </a:fillRef>
          <a:effectRef idx="0">
            <a:schemeClr val="accent6"/>
          </a:effectRef>
          <a:fontRef idx="minor">
            <a:schemeClr val="dk1"/>
          </a:fontRef>
        </p:style>
        <p:txBody>
          <a:bodyPr/>
          <a:lstStyle/>
          <a:p>
            <a:pPr algn="ctr">
              <a:defRPr/>
            </a:pPr>
            <a:r>
              <a:rPr lang="ar-SA" b="1" dirty="0"/>
              <a:t>8</a:t>
            </a:r>
            <a:endParaRPr lang="en-US" b="1" dirty="0"/>
          </a:p>
        </p:txBody>
      </p:sp>
      <p:sp>
        <p:nvSpPr>
          <p:cNvPr id="16" name="AutoShape 131">
            <a:extLst>
              <a:ext uri="{FF2B5EF4-FFF2-40B4-BE49-F238E27FC236}">
                <a16:creationId xmlns="" xmlns:a16="http://schemas.microsoft.com/office/drawing/2014/main" id="{08447AE3-2040-49CD-9922-7F63711B8290}"/>
              </a:ext>
            </a:extLst>
          </p:cNvPr>
          <p:cNvSpPr>
            <a:spLocks noChangeArrowheads="1"/>
          </p:cNvSpPr>
          <p:nvPr/>
        </p:nvSpPr>
        <p:spPr bwMode="auto">
          <a:xfrm>
            <a:off x="6861175" y="3208337"/>
            <a:ext cx="433388" cy="360363"/>
          </a:xfrm>
          <a:prstGeom prst="wedgeEllipseCallout">
            <a:avLst>
              <a:gd name="adj1" fmla="val 1381"/>
              <a:gd name="adj2" fmla="val 114267"/>
            </a:avLst>
          </a:prstGeom>
          <a:ln>
            <a:noFill/>
            <a:headEnd/>
            <a:tailEnd/>
          </a:ln>
        </p:spPr>
        <p:style>
          <a:lnRef idx="2">
            <a:schemeClr val="accent6"/>
          </a:lnRef>
          <a:fillRef idx="1">
            <a:schemeClr val="lt1"/>
          </a:fillRef>
          <a:effectRef idx="0">
            <a:schemeClr val="accent6"/>
          </a:effectRef>
          <a:fontRef idx="minor">
            <a:schemeClr val="dk1"/>
          </a:fontRef>
        </p:style>
        <p:txBody>
          <a:bodyPr/>
          <a:lstStyle/>
          <a:p>
            <a:pPr algn="ctr">
              <a:defRPr/>
            </a:pPr>
            <a:r>
              <a:rPr lang="ar-SA" b="1" dirty="0"/>
              <a:t>7</a:t>
            </a:r>
            <a:endParaRPr lang="en-US" b="1" dirty="0"/>
          </a:p>
        </p:txBody>
      </p:sp>
      <p:sp>
        <p:nvSpPr>
          <p:cNvPr id="17" name="AutoShape 131">
            <a:extLst>
              <a:ext uri="{FF2B5EF4-FFF2-40B4-BE49-F238E27FC236}">
                <a16:creationId xmlns="" xmlns:a16="http://schemas.microsoft.com/office/drawing/2014/main" id="{A455FA26-B32D-4F07-A1FE-5A4876E62005}"/>
              </a:ext>
            </a:extLst>
          </p:cNvPr>
          <p:cNvSpPr>
            <a:spLocks noChangeArrowheads="1"/>
          </p:cNvSpPr>
          <p:nvPr/>
        </p:nvSpPr>
        <p:spPr bwMode="auto">
          <a:xfrm>
            <a:off x="7724775" y="3208337"/>
            <a:ext cx="433388" cy="360363"/>
          </a:xfrm>
          <a:prstGeom prst="wedgeEllipseCallout">
            <a:avLst>
              <a:gd name="adj1" fmla="val 1381"/>
              <a:gd name="adj2" fmla="val 114267"/>
            </a:avLst>
          </a:prstGeom>
          <a:ln>
            <a:noFill/>
            <a:headEnd/>
            <a:tailEnd/>
          </a:ln>
        </p:spPr>
        <p:style>
          <a:lnRef idx="2">
            <a:schemeClr val="accent6"/>
          </a:lnRef>
          <a:fillRef idx="1">
            <a:schemeClr val="lt1"/>
          </a:fillRef>
          <a:effectRef idx="0">
            <a:schemeClr val="accent6"/>
          </a:effectRef>
          <a:fontRef idx="minor">
            <a:schemeClr val="dk1"/>
          </a:fontRef>
        </p:style>
        <p:txBody>
          <a:bodyPr/>
          <a:lstStyle/>
          <a:p>
            <a:pPr algn="ctr">
              <a:defRPr/>
            </a:pPr>
            <a:r>
              <a:rPr lang="ar-SA" b="1" dirty="0"/>
              <a:t>6</a:t>
            </a:r>
            <a:endParaRPr lang="en-US" b="1" dirty="0"/>
          </a:p>
        </p:txBody>
      </p:sp>
      <p:sp>
        <p:nvSpPr>
          <p:cNvPr id="18" name="AutoShape 131">
            <a:extLst>
              <a:ext uri="{FF2B5EF4-FFF2-40B4-BE49-F238E27FC236}">
                <a16:creationId xmlns="" xmlns:a16="http://schemas.microsoft.com/office/drawing/2014/main" id="{AD2C9990-C6AC-44F8-B5C1-71B6AF833EA3}"/>
              </a:ext>
            </a:extLst>
          </p:cNvPr>
          <p:cNvSpPr>
            <a:spLocks noChangeArrowheads="1"/>
          </p:cNvSpPr>
          <p:nvPr/>
        </p:nvSpPr>
        <p:spPr bwMode="auto">
          <a:xfrm>
            <a:off x="8732840" y="3208337"/>
            <a:ext cx="433387" cy="360363"/>
          </a:xfrm>
          <a:prstGeom prst="wedgeEllipseCallout">
            <a:avLst>
              <a:gd name="adj1" fmla="val 1381"/>
              <a:gd name="adj2" fmla="val 114267"/>
            </a:avLst>
          </a:prstGeom>
          <a:ln>
            <a:noFill/>
            <a:headEnd/>
            <a:tailEnd/>
          </a:ln>
        </p:spPr>
        <p:style>
          <a:lnRef idx="2">
            <a:schemeClr val="accent6"/>
          </a:lnRef>
          <a:fillRef idx="1">
            <a:schemeClr val="lt1"/>
          </a:fillRef>
          <a:effectRef idx="0">
            <a:schemeClr val="accent6"/>
          </a:effectRef>
          <a:fontRef idx="minor">
            <a:schemeClr val="dk1"/>
          </a:fontRef>
        </p:style>
        <p:txBody>
          <a:bodyPr/>
          <a:lstStyle/>
          <a:p>
            <a:pPr algn="ctr">
              <a:defRPr/>
            </a:pPr>
            <a:r>
              <a:rPr lang="ar-SA" b="1" dirty="0"/>
              <a:t>5</a:t>
            </a:r>
            <a:endParaRPr lang="en-US" b="1" dirty="0"/>
          </a:p>
        </p:txBody>
      </p:sp>
      <p:sp>
        <p:nvSpPr>
          <p:cNvPr id="19" name="AutoShape 131">
            <a:extLst>
              <a:ext uri="{FF2B5EF4-FFF2-40B4-BE49-F238E27FC236}">
                <a16:creationId xmlns="" xmlns:a16="http://schemas.microsoft.com/office/drawing/2014/main" id="{E3CD79E5-8117-4AD9-9730-84C6476320BE}"/>
              </a:ext>
            </a:extLst>
          </p:cNvPr>
          <p:cNvSpPr>
            <a:spLocks noChangeArrowheads="1"/>
          </p:cNvSpPr>
          <p:nvPr/>
        </p:nvSpPr>
        <p:spPr bwMode="auto">
          <a:xfrm>
            <a:off x="9309101" y="3208337"/>
            <a:ext cx="433388" cy="360363"/>
          </a:xfrm>
          <a:prstGeom prst="wedgeEllipseCallout">
            <a:avLst>
              <a:gd name="adj1" fmla="val 1381"/>
              <a:gd name="adj2" fmla="val 114267"/>
            </a:avLst>
          </a:prstGeom>
          <a:ln>
            <a:noFill/>
            <a:headEnd/>
            <a:tailEnd/>
          </a:ln>
        </p:spPr>
        <p:style>
          <a:lnRef idx="2">
            <a:schemeClr val="accent6"/>
          </a:lnRef>
          <a:fillRef idx="1">
            <a:schemeClr val="lt1"/>
          </a:fillRef>
          <a:effectRef idx="0">
            <a:schemeClr val="accent6"/>
          </a:effectRef>
          <a:fontRef idx="minor">
            <a:schemeClr val="dk1"/>
          </a:fontRef>
        </p:style>
        <p:txBody>
          <a:bodyPr/>
          <a:lstStyle/>
          <a:p>
            <a:pPr algn="ctr">
              <a:defRPr/>
            </a:pPr>
            <a:r>
              <a:rPr lang="ar-SA" b="1" dirty="0"/>
              <a:t>4</a:t>
            </a:r>
            <a:endParaRPr lang="en-US" b="1" dirty="0"/>
          </a:p>
        </p:txBody>
      </p:sp>
      <p:sp>
        <p:nvSpPr>
          <p:cNvPr id="20" name="AutoShape 131">
            <a:extLst>
              <a:ext uri="{FF2B5EF4-FFF2-40B4-BE49-F238E27FC236}">
                <a16:creationId xmlns="" xmlns:a16="http://schemas.microsoft.com/office/drawing/2014/main" id="{9BA27672-C974-4305-87FD-55D50DC8AA7C}"/>
              </a:ext>
            </a:extLst>
          </p:cNvPr>
          <p:cNvSpPr>
            <a:spLocks noChangeArrowheads="1"/>
          </p:cNvSpPr>
          <p:nvPr/>
        </p:nvSpPr>
        <p:spPr bwMode="auto">
          <a:xfrm>
            <a:off x="3260726" y="1839913"/>
            <a:ext cx="433388" cy="360363"/>
          </a:xfrm>
          <a:prstGeom prst="wedgeEllipseCallout">
            <a:avLst>
              <a:gd name="adj1" fmla="val 1381"/>
              <a:gd name="adj2" fmla="val 114267"/>
            </a:avLst>
          </a:prstGeom>
          <a:ln>
            <a:noFill/>
            <a:headEnd/>
            <a:tailEnd/>
          </a:ln>
        </p:spPr>
        <p:style>
          <a:lnRef idx="2">
            <a:schemeClr val="accent6"/>
          </a:lnRef>
          <a:fillRef idx="1">
            <a:schemeClr val="lt1"/>
          </a:fillRef>
          <a:effectRef idx="0">
            <a:schemeClr val="accent6"/>
          </a:effectRef>
          <a:fontRef idx="minor">
            <a:schemeClr val="dk1"/>
          </a:fontRef>
        </p:style>
        <p:txBody>
          <a:bodyPr/>
          <a:lstStyle/>
          <a:p>
            <a:pPr algn="ctr">
              <a:defRPr/>
            </a:pPr>
            <a:r>
              <a:rPr lang="ar-SA" b="1" dirty="0"/>
              <a:t>3</a:t>
            </a:r>
            <a:endParaRPr lang="en-US" b="1" dirty="0"/>
          </a:p>
        </p:txBody>
      </p:sp>
      <p:graphicFrame>
        <p:nvGraphicFramePr>
          <p:cNvPr id="21" name="جدول 14">
            <a:extLst>
              <a:ext uri="{FF2B5EF4-FFF2-40B4-BE49-F238E27FC236}">
                <a16:creationId xmlns="" xmlns:a16="http://schemas.microsoft.com/office/drawing/2014/main" id="{27601D1C-B86C-446B-8229-3F943484D15F}"/>
              </a:ext>
            </a:extLst>
          </p:cNvPr>
          <p:cNvGraphicFramePr>
            <a:graphicFrameLocks noGrp="1"/>
          </p:cNvGraphicFramePr>
          <p:nvPr>
            <p:extLst>
              <p:ext uri="{D42A27DB-BD31-4B8C-83A1-F6EECF244321}">
                <p14:modId xmlns:p14="http://schemas.microsoft.com/office/powerpoint/2010/main" val="2943231114"/>
              </p:ext>
            </p:extLst>
          </p:nvPr>
        </p:nvGraphicFramePr>
        <p:xfrm>
          <a:off x="7580314" y="2416175"/>
          <a:ext cx="2071688" cy="801688"/>
        </p:xfrm>
        <a:graphic>
          <a:graphicData uri="http://schemas.openxmlformats.org/drawingml/2006/table">
            <a:tbl>
              <a:tblPr rtl="1" firstRow="1" bandRow="1">
                <a:tableStyleId>{5C22544A-7EE6-4342-B048-85BDC9FD1C3A}</a:tableStyleId>
              </a:tblPr>
              <a:tblGrid>
                <a:gridCol w="1456033">
                  <a:extLst>
                    <a:ext uri="{9D8B030D-6E8A-4147-A177-3AD203B41FA5}">
                      <a16:colId xmlns="" xmlns:a16="http://schemas.microsoft.com/office/drawing/2014/main" val="20000"/>
                    </a:ext>
                  </a:extLst>
                </a:gridCol>
                <a:gridCol w="615655">
                  <a:extLst>
                    <a:ext uri="{9D8B030D-6E8A-4147-A177-3AD203B41FA5}">
                      <a16:colId xmlns="" xmlns:a16="http://schemas.microsoft.com/office/drawing/2014/main" val="20001"/>
                    </a:ext>
                  </a:extLst>
                </a:gridCol>
              </a:tblGrid>
              <a:tr h="244149">
                <a:tc>
                  <a:txBody>
                    <a:bodyPr/>
                    <a:lstStyle/>
                    <a:p>
                      <a:pPr marL="0" marR="0" lvl="0" indent="0" algn="ctr" defTabSz="914400" rtl="1" eaLnBrk="1" fontAlgn="auto" latinLnBrk="0" hangingPunct="1">
                        <a:lnSpc>
                          <a:spcPct val="100000"/>
                        </a:lnSpc>
                        <a:spcBef>
                          <a:spcPts val="0"/>
                        </a:spcBef>
                        <a:spcAft>
                          <a:spcPts val="0"/>
                        </a:spcAft>
                        <a:buClrTx/>
                        <a:buSzTx/>
                        <a:buFontTx/>
                        <a:buNone/>
                        <a:tabLst/>
                        <a:defRPr/>
                      </a:pPr>
                      <a:r>
                        <a:rPr kumimoji="0" lang="ar-SA" sz="1100" b="1" i="0" u="none" strike="noStrike" cap="none" normalizeH="0" baseline="0" dirty="0">
                          <a:ln>
                            <a:noFill/>
                          </a:ln>
                          <a:solidFill>
                            <a:schemeClr val="tx1"/>
                          </a:solidFill>
                          <a:effectLst/>
                          <a:latin typeface="Arial" pitchFamily="34" charset="0"/>
                          <a:cs typeface="Traditional Arabic" pitchFamily="18" charset="-78"/>
                        </a:rPr>
                        <a:t>اسم الجهاز الحكومي</a:t>
                      </a:r>
                      <a:endParaRPr kumimoji="0" lang="en-US" sz="1100" b="1" i="0" u="none" strike="noStrike" cap="none" normalizeH="0" baseline="0" dirty="0">
                        <a:ln>
                          <a:noFill/>
                        </a:ln>
                        <a:solidFill>
                          <a:schemeClr val="tx1"/>
                        </a:solidFill>
                        <a:effectLst/>
                        <a:latin typeface="Arial" pitchFamily="34" charset="0"/>
                        <a:cs typeface="Traditional Arabic" pitchFamily="18" charset="-78"/>
                      </a:endParaRPr>
                    </a:p>
                  </a:txBody>
                  <a:tcPr marL="91439" marR="91439" marT="34879" marB="34879">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50000"/>
                        <a:lumOff val="50000"/>
                      </a:schemeClr>
                    </a:solidFill>
                  </a:tcPr>
                </a:tc>
                <a:tc>
                  <a:txBody>
                    <a:bodyPr/>
                    <a:lstStyle/>
                    <a:p>
                      <a:pPr algn="ctr" rtl="1"/>
                      <a:r>
                        <a:rPr kumimoji="0" lang="ar-SA" sz="1100" b="1" i="0" u="none" strike="noStrike" cap="none" normalizeH="0" baseline="0" dirty="0">
                          <a:ln>
                            <a:noFill/>
                          </a:ln>
                          <a:solidFill>
                            <a:schemeClr val="tx1"/>
                          </a:solidFill>
                          <a:effectLst/>
                          <a:latin typeface="Arial" pitchFamily="34" charset="0"/>
                          <a:cs typeface="Traditional Arabic" pitchFamily="18" charset="-78"/>
                        </a:rPr>
                        <a:t>رمزه</a:t>
                      </a:r>
                      <a:endParaRPr lang="ar-SA" sz="1100" dirty="0"/>
                    </a:p>
                  </a:txBody>
                  <a:tcPr marL="91439" marR="91439" marT="34879" marB="34879">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50000"/>
                        <a:lumOff val="50000"/>
                      </a:schemeClr>
                    </a:solidFill>
                  </a:tcPr>
                </a:tc>
                <a:extLst>
                  <a:ext uri="{0D108BD9-81ED-4DB2-BD59-A6C34878D82A}">
                    <a16:rowId xmlns="" xmlns:a16="http://schemas.microsoft.com/office/drawing/2014/main" val="10000"/>
                  </a:ext>
                </a:extLst>
              </a:tr>
              <a:tr h="557539">
                <a:tc>
                  <a:txBody>
                    <a:bodyPr/>
                    <a:lstStyle/>
                    <a:p>
                      <a:pPr marL="0" marR="0" indent="0" algn="ctr" defTabSz="914400" rtl="1" eaLnBrk="1" fontAlgn="auto" latinLnBrk="0" hangingPunct="1">
                        <a:lnSpc>
                          <a:spcPct val="100000"/>
                        </a:lnSpc>
                        <a:spcBef>
                          <a:spcPts val="0"/>
                        </a:spcBef>
                        <a:spcAft>
                          <a:spcPts val="0"/>
                        </a:spcAft>
                        <a:buClrTx/>
                        <a:buSzTx/>
                        <a:buFontTx/>
                        <a:buNone/>
                        <a:tabLst/>
                        <a:defRPr/>
                      </a:pPr>
                      <a:r>
                        <a:rPr lang="ar-SA" sz="1600" b="1" dirty="0">
                          <a:latin typeface="Traditional Arabic" pitchFamily="18" charset="-78"/>
                          <a:cs typeface="Traditional Arabic" pitchFamily="18" charset="-78"/>
                        </a:rPr>
                        <a:t>جامعة الملك </a:t>
                      </a:r>
                      <a:r>
                        <a:rPr lang="ar-SA" sz="1600" b="1" dirty="0" err="1">
                          <a:latin typeface="Traditional Arabic" pitchFamily="18" charset="-78"/>
                          <a:cs typeface="Traditional Arabic" pitchFamily="18" charset="-78"/>
                        </a:rPr>
                        <a:t>عبدالعزيز</a:t>
                      </a:r>
                      <a:endParaRPr lang="ar-SA" sz="1600" b="1" dirty="0">
                        <a:solidFill>
                          <a:srgbClr val="FFFF00"/>
                        </a:solidFill>
                        <a:latin typeface="Traditional Arabic" pitchFamily="18" charset="-78"/>
                        <a:cs typeface="Traditional Arabic" pitchFamily="18" charset="-78"/>
                      </a:endParaRPr>
                    </a:p>
                  </a:txBody>
                  <a:tcPr marL="91439" marR="91439" marT="34879" marB="34879">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rtl="1"/>
                      <a:r>
                        <a:rPr lang="ar-SA" sz="1500" dirty="0"/>
                        <a:t>053</a:t>
                      </a:r>
                    </a:p>
                  </a:txBody>
                  <a:tcPr marL="91439" marR="91439" marT="34879" marB="34879">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 xmlns:a16="http://schemas.microsoft.com/office/drawing/2014/main" val="10001"/>
                  </a:ext>
                </a:extLst>
              </a:tr>
            </a:tbl>
          </a:graphicData>
        </a:graphic>
      </p:graphicFrame>
      <p:graphicFrame>
        <p:nvGraphicFramePr>
          <p:cNvPr id="22" name="جدول 15">
            <a:extLst>
              <a:ext uri="{FF2B5EF4-FFF2-40B4-BE49-F238E27FC236}">
                <a16:creationId xmlns="" xmlns:a16="http://schemas.microsoft.com/office/drawing/2014/main" id="{08248180-1B91-4BB4-B57B-AED0202D69F3}"/>
              </a:ext>
            </a:extLst>
          </p:cNvPr>
          <p:cNvGraphicFramePr>
            <a:graphicFrameLocks noGrp="1"/>
          </p:cNvGraphicFramePr>
          <p:nvPr>
            <p:extLst>
              <p:ext uri="{D42A27DB-BD31-4B8C-83A1-F6EECF244321}">
                <p14:modId xmlns:p14="http://schemas.microsoft.com/office/powerpoint/2010/main" val="3077937491"/>
              </p:ext>
            </p:extLst>
          </p:nvPr>
        </p:nvGraphicFramePr>
        <p:xfrm>
          <a:off x="2395540" y="2416175"/>
          <a:ext cx="2071688" cy="701040"/>
        </p:xfrm>
        <a:graphic>
          <a:graphicData uri="http://schemas.openxmlformats.org/drawingml/2006/table">
            <a:tbl>
              <a:tblPr rtl="1" firstRow="1" bandRow="1">
                <a:tableStyleId>{5C22544A-7EE6-4342-B048-85BDC9FD1C3A}</a:tableStyleId>
              </a:tblPr>
              <a:tblGrid>
                <a:gridCol w="1456033">
                  <a:extLst>
                    <a:ext uri="{9D8B030D-6E8A-4147-A177-3AD203B41FA5}">
                      <a16:colId xmlns="" xmlns:a16="http://schemas.microsoft.com/office/drawing/2014/main" val="20000"/>
                    </a:ext>
                  </a:extLst>
                </a:gridCol>
                <a:gridCol w="615655">
                  <a:extLst>
                    <a:ext uri="{9D8B030D-6E8A-4147-A177-3AD203B41FA5}">
                      <a16:colId xmlns="" xmlns:a16="http://schemas.microsoft.com/office/drawing/2014/main" val="20001"/>
                    </a:ext>
                  </a:extLst>
                </a:gridCol>
              </a:tblGrid>
              <a:tr h="320040">
                <a:tc>
                  <a:txBody>
                    <a:bodyPr/>
                    <a:lstStyle/>
                    <a:p>
                      <a:pPr marL="0" marR="0" lvl="0" indent="0" algn="ctr" defTabSz="914400" rtl="1" eaLnBrk="1" fontAlgn="auto" latinLnBrk="0" hangingPunct="1">
                        <a:lnSpc>
                          <a:spcPct val="100000"/>
                        </a:lnSpc>
                        <a:spcBef>
                          <a:spcPts val="0"/>
                        </a:spcBef>
                        <a:spcAft>
                          <a:spcPts val="0"/>
                        </a:spcAft>
                        <a:buClrTx/>
                        <a:buSzTx/>
                        <a:buFontTx/>
                        <a:buNone/>
                        <a:tabLst/>
                        <a:defRPr/>
                      </a:pPr>
                      <a:r>
                        <a:rPr kumimoji="0" lang="ar-SA" sz="1500" b="1" i="0" u="none" strike="noStrike" cap="none" normalizeH="0" baseline="0" dirty="0">
                          <a:ln>
                            <a:noFill/>
                          </a:ln>
                          <a:solidFill>
                            <a:schemeClr val="tx1"/>
                          </a:solidFill>
                          <a:effectLst/>
                          <a:latin typeface="Arial" pitchFamily="34" charset="0"/>
                          <a:cs typeface="Traditional Arabic" pitchFamily="18" charset="-78"/>
                        </a:rPr>
                        <a:t>الوحدة الإدارية المختصة</a:t>
                      </a:r>
                      <a:endParaRPr kumimoji="0" lang="en-US" sz="1500" b="1" i="0" u="none" strike="noStrike" cap="none" normalizeH="0" baseline="0" dirty="0">
                        <a:ln>
                          <a:noFill/>
                        </a:ln>
                        <a:solidFill>
                          <a:schemeClr val="tx1"/>
                        </a:solidFill>
                        <a:effectLst/>
                        <a:latin typeface="Arial" pitchFamily="34" charset="0"/>
                        <a:cs typeface="Traditional Arabic" pitchFamily="18" charset="-78"/>
                      </a:endParaRPr>
                    </a:p>
                  </a:txBody>
                  <a:tcPr marL="91439" marR="91439">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50000"/>
                        <a:lumOff val="50000"/>
                      </a:schemeClr>
                    </a:solidFill>
                  </a:tcPr>
                </a:tc>
                <a:tc>
                  <a:txBody>
                    <a:bodyPr/>
                    <a:lstStyle/>
                    <a:p>
                      <a:pPr algn="ctr" rtl="1"/>
                      <a:r>
                        <a:rPr kumimoji="0" lang="ar-SA" sz="1500" b="1" i="0" u="none" strike="noStrike" cap="none" normalizeH="0" baseline="0" dirty="0">
                          <a:ln>
                            <a:noFill/>
                          </a:ln>
                          <a:solidFill>
                            <a:schemeClr val="tx1"/>
                          </a:solidFill>
                          <a:effectLst/>
                          <a:latin typeface="Arial" pitchFamily="34" charset="0"/>
                          <a:cs typeface="Traditional Arabic" pitchFamily="18" charset="-78"/>
                        </a:rPr>
                        <a:t>رمزها</a:t>
                      </a:r>
                      <a:endParaRPr lang="ar-SA" sz="1500" dirty="0"/>
                    </a:p>
                  </a:txBody>
                  <a:tcPr marL="91439" marR="91439">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50000"/>
                        <a:lumOff val="50000"/>
                      </a:schemeClr>
                    </a:solidFill>
                  </a:tcPr>
                </a:tc>
                <a:extLst>
                  <a:ext uri="{0D108BD9-81ED-4DB2-BD59-A6C34878D82A}">
                    <a16:rowId xmlns="" xmlns:a16="http://schemas.microsoft.com/office/drawing/2014/main" val="10000"/>
                  </a:ext>
                </a:extLst>
              </a:tr>
              <a:tr h="375920">
                <a:tc>
                  <a:txBody>
                    <a:bodyPr/>
                    <a:lstStyle/>
                    <a:p>
                      <a:pPr marL="0" marR="0" indent="0" algn="ctr" defTabSz="914400" rtl="1" eaLnBrk="1" fontAlgn="auto" latinLnBrk="0" hangingPunct="1">
                        <a:lnSpc>
                          <a:spcPct val="100000"/>
                        </a:lnSpc>
                        <a:spcBef>
                          <a:spcPts val="0"/>
                        </a:spcBef>
                        <a:spcAft>
                          <a:spcPts val="0"/>
                        </a:spcAft>
                        <a:buClrTx/>
                        <a:buSzTx/>
                        <a:buFontTx/>
                        <a:buNone/>
                        <a:tabLst/>
                        <a:defRPr/>
                      </a:pPr>
                      <a:r>
                        <a:rPr lang="ar-SA" sz="1900" b="1" dirty="0">
                          <a:latin typeface="Traditional Arabic" pitchFamily="18" charset="-78"/>
                          <a:cs typeface="Traditional Arabic" pitchFamily="18" charset="-78"/>
                        </a:rPr>
                        <a:t>قسم التخطيط</a:t>
                      </a:r>
                      <a:endParaRPr lang="ar-SA" sz="1900" b="1" dirty="0">
                        <a:solidFill>
                          <a:srgbClr val="FFFF00"/>
                        </a:solidFill>
                        <a:latin typeface="Traditional Arabic" pitchFamily="18" charset="-78"/>
                        <a:cs typeface="Traditional Arabic" pitchFamily="18" charset="-78"/>
                      </a:endParaRPr>
                    </a:p>
                  </a:txBody>
                  <a:tcPr marL="91439" marR="91439">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rtl="1"/>
                      <a:r>
                        <a:rPr lang="ar-SA" sz="1300" dirty="0"/>
                        <a:t>....</a:t>
                      </a:r>
                    </a:p>
                  </a:txBody>
                  <a:tcPr marL="91439" marR="91439">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 xmlns:a16="http://schemas.microsoft.com/office/drawing/2014/main" val="10001"/>
                  </a:ext>
                </a:extLst>
              </a:tr>
            </a:tbl>
          </a:graphicData>
        </a:graphic>
      </p:graphicFrame>
      <p:graphicFrame>
        <p:nvGraphicFramePr>
          <p:cNvPr id="23" name="جدول 17">
            <a:extLst>
              <a:ext uri="{FF2B5EF4-FFF2-40B4-BE49-F238E27FC236}">
                <a16:creationId xmlns="" xmlns:a16="http://schemas.microsoft.com/office/drawing/2014/main" id="{B5F15E9D-28AB-41F4-AC7A-8153489A0108}"/>
              </a:ext>
            </a:extLst>
          </p:cNvPr>
          <p:cNvGraphicFramePr>
            <a:graphicFrameLocks noGrp="1"/>
          </p:cNvGraphicFramePr>
          <p:nvPr>
            <p:extLst>
              <p:ext uri="{D42A27DB-BD31-4B8C-83A1-F6EECF244321}">
                <p14:modId xmlns:p14="http://schemas.microsoft.com/office/powerpoint/2010/main" val="3149566961"/>
              </p:ext>
            </p:extLst>
          </p:nvPr>
        </p:nvGraphicFramePr>
        <p:xfrm>
          <a:off x="8516939" y="3784600"/>
          <a:ext cx="823912" cy="1822635"/>
        </p:xfrm>
        <a:graphic>
          <a:graphicData uri="http://schemas.openxmlformats.org/drawingml/2006/table">
            <a:tbl>
              <a:tblPr rtl="1" firstRow="1" bandRow="1">
                <a:tableStyleId>{5C22544A-7EE6-4342-B048-85BDC9FD1C3A}</a:tableStyleId>
              </a:tblPr>
              <a:tblGrid>
                <a:gridCol w="823912">
                  <a:extLst>
                    <a:ext uri="{9D8B030D-6E8A-4147-A177-3AD203B41FA5}">
                      <a16:colId xmlns="" xmlns:a16="http://schemas.microsoft.com/office/drawing/2014/main" val="20000"/>
                    </a:ext>
                  </a:extLst>
                </a:gridCol>
              </a:tblGrid>
              <a:tr h="725228">
                <a:tc>
                  <a:txBody>
                    <a:bodyPr/>
                    <a:lstStyle/>
                    <a:p>
                      <a:pPr marL="0" marR="0" lvl="0" indent="0" algn="ctr" defTabSz="914400" rtl="1" eaLnBrk="1" fontAlgn="auto" latinLnBrk="0" hangingPunct="1">
                        <a:lnSpc>
                          <a:spcPct val="100000"/>
                        </a:lnSpc>
                        <a:spcBef>
                          <a:spcPts val="0"/>
                        </a:spcBef>
                        <a:spcAft>
                          <a:spcPts val="0"/>
                        </a:spcAft>
                        <a:buClrTx/>
                        <a:buSzTx/>
                        <a:buFontTx/>
                        <a:buNone/>
                        <a:tabLst/>
                        <a:defRPr/>
                      </a:pPr>
                      <a:r>
                        <a:rPr kumimoji="0" lang="ar-SA" sz="1500" b="1" i="0" u="none" strike="noStrike" cap="none" normalizeH="0" baseline="0" dirty="0">
                          <a:ln>
                            <a:noFill/>
                          </a:ln>
                          <a:solidFill>
                            <a:schemeClr val="tx1"/>
                          </a:solidFill>
                          <a:effectLst/>
                          <a:latin typeface="Traditional Arabic" pitchFamily="18" charset="-78"/>
                          <a:cs typeface="Traditional Arabic" pitchFamily="18" charset="-78"/>
                        </a:rPr>
                        <a:t>اسم الوثيقة</a:t>
                      </a:r>
                      <a:endParaRPr kumimoji="0" lang="en-US" sz="1500" b="1" i="0" u="none" strike="noStrike" cap="none" normalizeH="0" baseline="0" dirty="0">
                        <a:ln>
                          <a:noFill/>
                        </a:ln>
                        <a:solidFill>
                          <a:schemeClr val="tx1"/>
                        </a:solidFill>
                        <a:effectLst/>
                        <a:latin typeface="Traditional Arabic" pitchFamily="18" charset="-78"/>
                        <a:cs typeface="Traditional Arabic" pitchFamily="18" charset="-78"/>
                      </a:endParaRPr>
                    </a:p>
                  </a:txBody>
                  <a:tcPr marL="91355" marR="91355" marT="45731" marB="4573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50000"/>
                        <a:lumOff val="50000"/>
                      </a:schemeClr>
                    </a:solidFill>
                  </a:tcPr>
                </a:tc>
                <a:extLst>
                  <a:ext uri="{0D108BD9-81ED-4DB2-BD59-A6C34878D82A}">
                    <a16:rowId xmlns="" xmlns:a16="http://schemas.microsoft.com/office/drawing/2014/main" val="10000"/>
                  </a:ext>
                </a:extLst>
              </a:tr>
              <a:tr h="335363">
                <a:tc>
                  <a:txBody>
                    <a:bodyPr/>
                    <a:lstStyle/>
                    <a:p>
                      <a:pPr marL="0" marR="0" indent="0" algn="ctr" defTabSz="914400" rtl="1" eaLnBrk="1" fontAlgn="auto" latinLnBrk="0" hangingPunct="1">
                        <a:lnSpc>
                          <a:spcPct val="100000"/>
                        </a:lnSpc>
                        <a:spcBef>
                          <a:spcPts val="0"/>
                        </a:spcBef>
                        <a:spcAft>
                          <a:spcPts val="0"/>
                        </a:spcAft>
                        <a:buClrTx/>
                        <a:buSzTx/>
                        <a:buFontTx/>
                        <a:buNone/>
                        <a:tabLst/>
                        <a:defRPr/>
                      </a:pPr>
                      <a:r>
                        <a:rPr lang="ar-SA" sz="1600" b="1" dirty="0">
                          <a:latin typeface="Traditional Arabic" pitchFamily="18" charset="-78"/>
                          <a:cs typeface="Traditional Arabic" pitchFamily="18" charset="-78"/>
                        </a:rPr>
                        <a:t>قرار تعيين</a:t>
                      </a:r>
                      <a:endParaRPr lang="ar-SA" sz="1600" b="1" dirty="0">
                        <a:solidFill>
                          <a:srgbClr val="FFFF00"/>
                        </a:solidFill>
                        <a:latin typeface="Traditional Arabic" pitchFamily="18" charset="-78"/>
                        <a:cs typeface="Traditional Arabic" pitchFamily="18" charset="-78"/>
                      </a:endParaRPr>
                    </a:p>
                  </a:txBody>
                  <a:tcPr marL="91355" marR="91355" marT="45731" marB="4573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 xmlns:a16="http://schemas.microsoft.com/office/drawing/2014/main" val="10001"/>
                  </a:ext>
                </a:extLst>
              </a:tr>
              <a:tr h="375941">
                <a:tc>
                  <a:txBody>
                    <a:bodyPr/>
                    <a:lstStyle/>
                    <a:p>
                      <a:pPr rtl="1"/>
                      <a:endParaRPr lang="ar-SA" sz="1900" dirty="0"/>
                    </a:p>
                  </a:txBody>
                  <a:tcPr marL="91355" marR="91355" marT="45731" marB="4573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 xmlns:a16="http://schemas.microsoft.com/office/drawing/2014/main" val="10002"/>
                  </a:ext>
                </a:extLst>
              </a:tr>
              <a:tr h="375941">
                <a:tc>
                  <a:txBody>
                    <a:bodyPr/>
                    <a:lstStyle/>
                    <a:p>
                      <a:pPr rtl="1"/>
                      <a:endParaRPr lang="ar-SA" sz="1900" dirty="0"/>
                    </a:p>
                  </a:txBody>
                  <a:tcPr marL="91355" marR="91355" marT="45731" marB="4573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 xmlns:a16="http://schemas.microsoft.com/office/drawing/2014/main" val="10003"/>
                  </a:ext>
                </a:extLst>
              </a:tr>
            </a:tbl>
          </a:graphicData>
        </a:graphic>
      </p:graphicFrame>
      <p:graphicFrame>
        <p:nvGraphicFramePr>
          <p:cNvPr id="24" name="جدول 18">
            <a:extLst>
              <a:ext uri="{FF2B5EF4-FFF2-40B4-BE49-F238E27FC236}">
                <a16:creationId xmlns="" xmlns:a16="http://schemas.microsoft.com/office/drawing/2014/main" id="{9ADC2BCD-9430-47C5-8660-87D842A05336}"/>
              </a:ext>
            </a:extLst>
          </p:cNvPr>
          <p:cNvGraphicFramePr>
            <a:graphicFrameLocks noGrp="1"/>
          </p:cNvGraphicFramePr>
          <p:nvPr>
            <p:extLst>
              <p:ext uri="{D42A27DB-BD31-4B8C-83A1-F6EECF244321}">
                <p14:modId xmlns:p14="http://schemas.microsoft.com/office/powerpoint/2010/main" val="2354897304"/>
              </p:ext>
            </p:extLst>
          </p:nvPr>
        </p:nvGraphicFramePr>
        <p:xfrm>
          <a:off x="7437439" y="3784602"/>
          <a:ext cx="1054100" cy="1800226"/>
        </p:xfrm>
        <a:graphic>
          <a:graphicData uri="http://schemas.openxmlformats.org/drawingml/2006/table">
            <a:tbl>
              <a:tblPr rtl="1" firstRow="1" bandRow="1">
                <a:tableStyleId>{5C22544A-7EE6-4342-B048-85BDC9FD1C3A}</a:tableStyleId>
              </a:tblPr>
              <a:tblGrid>
                <a:gridCol w="1054100">
                  <a:extLst>
                    <a:ext uri="{9D8B030D-6E8A-4147-A177-3AD203B41FA5}">
                      <a16:colId xmlns="" xmlns:a16="http://schemas.microsoft.com/office/drawing/2014/main" val="20000"/>
                    </a:ext>
                  </a:extLst>
                </a:gridCol>
              </a:tblGrid>
              <a:tr h="720091">
                <a:tc>
                  <a:txBody>
                    <a:bodyPr/>
                    <a:lstStyle/>
                    <a:p>
                      <a:pPr marL="0" marR="0" lvl="0" indent="0" algn="ctr" defTabSz="914400" rtl="1" eaLnBrk="1" fontAlgn="auto" latinLnBrk="0" hangingPunct="1">
                        <a:lnSpc>
                          <a:spcPct val="100000"/>
                        </a:lnSpc>
                        <a:spcBef>
                          <a:spcPts val="0"/>
                        </a:spcBef>
                        <a:spcAft>
                          <a:spcPts val="0"/>
                        </a:spcAft>
                        <a:buClrTx/>
                        <a:buSzTx/>
                        <a:buFontTx/>
                        <a:buNone/>
                        <a:tabLst/>
                        <a:defRPr/>
                      </a:pPr>
                      <a:r>
                        <a:rPr kumimoji="0" lang="ar-SA" sz="1500" b="1" i="0" u="none" strike="noStrike" cap="none" normalizeH="0" baseline="0" dirty="0">
                          <a:ln>
                            <a:noFill/>
                          </a:ln>
                          <a:solidFill>
                            <a:schemeClr val="tx1"/>
                          </a:solidFill>
                          <a:effectLst/>
                          <a:latin typeface="Traditional Arabic" pitchFamily="18" charset="-78"/>
                          <a:cs typeface="Traditional Arabic" pitchFamily="18" charset="-78"/>
                        </a:rPr>
                        <a:t>وصف الوثيقة والغرض منها</a:t>
                      </a:r>
                      <a:endParaRPr kumimoji="0" lang="en-US" sz="1500" b="1" i="0" u="none" strike="noStrike" cap="none" normalizeH="0" baseline="0" dirty="0">
                        <a:ln>
                          <a:noFill/>
                        </a:ln>
                        <a:solidFill>
                          <a:schemeClr val="tx1"/>
                        </a:solidFill>
                        <a:effectLst/>
                        <a:latin typeface="Traditional Arabic" pitchFamily="18" charset="-78"/>
                        <a:cs typeface="Traditional Arabic" pitchFamily="18" charset="-78"/>
                      </a:endParaRPr>
                    </a:p>
                  </a:txBody>
                  <a:tcPr marL="91379" marR="91379" marT="45721" marB="4572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50000"/>
                        <a:lumOff val="50000"/>
                      </a:schemeClr>
                    </a:solidFill>
                  </a:tcPr>
                </a:tc>
                <a:extLst>
                  <a:ext uri="{0D108BD9-81ED-4DB2-BD59-A6C34878D82A}">
                    <a16:rowId xmlns="" xmlns:a16="http://schemas.microsoft.com/office/drawing/2014/main" val="10000"/>
                  </a:ext>
                </a:extLst>
              </a:tr>
              <a:tr h="1080135">
                <a:tc>
                  <a:txBody>
                    <a:bodyPr/>
                    <a:lstStyle/>
                    <a:p>
                      <a:pPr marL="0" marR="0" indent="0" algn="ctr" defTabSz="914400" rtl="1" eaLnBrk="1" fontAlgn="auto" latinLnBrk="0" hangingPunct="1">
                        <a:lnSpc>
                          <a:spcPct val="100000"/>
                        </a:lnSpc>
                        <a:spcBef>
                          <a:spcPts val="0"/>
                        </a:spcBef>
                        <a:spcAft>
                          <a:spcPts val="0"/>
                        </a:spcAft>
                        <a:buClrTx/>
                        <a:buSzTx/>
                        <a:buFontTx/>
                        <a:buNone/>
                        <a:tabLst/>
                        <a:defRPr/>
                      </a:pPr>
                      <a:r>
                        <a:rPr lang="ar-SA" sz="1600" b="1" dirty="0">
                          <a:solidFill>
                            <a:schemeClr val="tx1"/>
                          </a:solidFill>
                          <a:latin typeface="Traditional Arabic" pitchFamily="18" charset="-78"/>
                          <a:cs typeface="Traditional Arabic" pitchFamily="18" charset="-78"/>
                        </a:rPr>
                        <a:t>الميزانية</a:t>
                      </a:r>
                      <a:r>
                        <a:rPr lang="ar-SA" sz="1600" b="1" baseline="0" dirty="0">
                          <a:solidFill>
                            <a:schemeClr val="tx1"/>
                          </a:solidFill>
                          <a:latin typeface="Traditional Arabic" pitchFamily="18" charset="-78"/>
                          <a:cs typeface="Traditional Arabic" pitchFamily="18" charset="-78"/>
                        </a:rPr>
                        <a:t> المعتمدة للجامعة لعام 1387هـ</a:t>
                      </a:r>
                      <a:endParaRPr lang="ar-SA" sz="1600" b="1" dirty="0">
                        <a:solidFill>
                          <a:schemeClr val="tx1"/>
                        </a:solidFill>
                        <a:latin typeface="Traditional Arabic" pitchFamily="18" charset="-78"/>
                        <a:cs typeface="Traditional Arabic" pitchFamily="18" charset="-78"/>
                      </a:endParaRPr>
                    </a:p>
                  </a:txBody>
                  <a:tcPr marL="91379" marR="91379" marT="45721" marB="4572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 xmlns:a16="http://schemas.microsoft.com/office/drawing/2014/main" val="10001"/>
                  </a:ext>
                </a:extLst>
              </a:tr>
            </a:tbl>
          </a:graphicData>
        </a:graphic>
      </p:graphicFrame>
      <p:graphicFrame>
        <p:nvGraphicFramePr>
          <p:cNvPr id="25" name="جدول 19">
            <a:extLst>
              <a:ext uri="{FF2B5EF4-FFF2-40B4-BE49-F238E27FC236}">
                <a16:creationId xmlns="" xmlns:a16="http://schemas.microsoft.com/office/drawing/2014/main" id="{291ECFC1-F590-4D29-9CD5-75741620C069}"/>
              </a:ext>
            </a:extLst>
          </p:cNvPr>
          <p:cNvGraphicFramePr>
            <a:graphicFrameLocks noGrp="1"/>
          </p:cNvGraphicFramePr>
          <p:nvPr>
            <p:extLst>
              <p:ext uri="{D42A27DB-BD31-4B8C-83A1-F6EECF244321}">
                <p14:modId xmlns:p14="http://schemas.microsoft.com/office/powerpoint/2010/main" val="4061011274"/>
              </p:ext>
            </p:extLst>
          </p:nvPr>
        </p:nvGraphicFramePr>
        <p:xfrm>
          <a:off x="6789738" y="3784600"/>
          <a:ext cx="615951" cy="1822415"/>
        </p:xfrm>
        <a:graphic>
          <a:graphicData uri="http://schemas.openxmlformats.org/drawingml/2006/table">
            <a:tbl>
              <a:tblPr rtl="1" firstRow="1" bandRow="1">
                <a:tableStyleId>{5C22544A-7EE6-4342-B048-85BDC9FD1C3A}</a:tableStyleId>
              </a:tblPr>
              <a:tblGrid>
                <a:gridCol w="615951">
                  <a:extLst>
                    <a:ext uri="{9D8B030D-6E8A-4147-A177-3AD203B41FA5}">
                      <a16:colId xmlns="" xmlns:a16="http://schemas.microsoft.com/office/drawing/2014/main" val="20000"/>
                    </a:ext>
                  </a:extLst>
                </a:gridCol>
              </a:tblGrid>
              <a:tr h="725100">
                <a:tc>
                  <a:txBody>
                    <a:bodyPr/>
                    <a:lstStyle/>
                    <a:p>
                      <a:pPr marL="0" marR="0" lvl="0" indent="0" algn="ctr" defTabSz="914400" rtl="1" eaLnBrk="1" fontAlgn="auto" latinLnBrk="0" hangingPunct="1">
                        <a:lnSpc>
                          <a:spcPct val="100000"/>
                        </a:lnSpc>
                        <a:spcBef>
                          <a:spcPts val="0"/>
                        </a:spcBef>
                        <a:spcAft>
                          <a:spcPts val="0"/>
                        </a:spcAft>
                        <a:buClrTx/>
                        <a:buSzTx/>
                        <a:buFontTx/>
                        <a:buNone/>
                        <a:tabLst/>
                        <a:defRPr/>
                      </a:pPr>
                      <a:r>
                        <a:rPr kumimoji="0" lang="ar-SA" sz="1500" b="1" i="0" u="none" strike="noStrike" cap="none" normalizeH="0" baseline="0" dirty="0">
                          <a:ln>
                            <a:noFill/>
                          </a:ln>
                          <a:solidFill>
                            <a:schemeClr val="tx1"/>
                          </a:solidFill>
                          <a:effectLst/>
                          <a:latin typeface="Traditional Arabic" pitchFamily="18" charset="-78"/>
                          <a:cs typeface="Traditional Arabic" pitchFamily="18" charset="-78"/>
                        </a:rPr>
                        <a:t>وعاء الوثيقة</a:t>
                      </a:r>
                      <a:endParaRPr kumimoji="0" lang="en-US" sz="1500" b="1" i="0" u="none" strike="noStrike" cap="none" normalizeH="0" baseline="0" dirty="0">
                        <a:ln>
                          <a:noFill/>
                        </a:ln>
                        <a:solidFill>
                          <a:schemeClr val="tx1"/>
                        </a:solidFill>
                        <a:effectLst/>
                        <a:latin typeface="Traditional Arabic" pitchFamily="18" charset="-78"/>
                        <a:cs typeface="Traditional Arabic" pitchFamily="18" charset="-78"/>
                      </a:endParaRPr>
                    </a:p>
                  </a:txBody>
                  <a:tcPr marL="91392" marR="91392" marT="45723" marB="4572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50000"/>
                        <a:lumOff val="50000"/>
                      </a:schemeClr>
                    </a:solidFill>
                  </a:tcPr>
                </a:tc>
                <a:extLst>
                  <a:ext uri="{0D108BD9-81ED-4DB2-BD59-A6C34878D82A}">
                    <a16:rowId xmlns="" xmlns:a16="http://schemas.microsoft.com/office/drawing/2014/main" val="10000"/>
                  </a:ext>
                </a:extLst>
              </a:tr>
              <a:tr h="335303">
                <a:tc>
                  <a:txBody>
                    <a:bodyPr/>
                    <a:lstStyle/>
                    <a:p>
                      <a:pPr algn="ctr" rtl="1"/>
                      <a:r>
                        <a:rPr lang="ar-SA" sz="1600" b="1" dirty="0">
                          <a:latin typeface="Traditional Arabic" pitchFamily="18" charset="-78"/>
                          <a:cs typeface="Traditional Arabic" pitchFamily="18" charset="-78"/>
                        </a:rPr>
                        <a:t>ورقي</a:t>
                      </a:r>
                      <a:endParaRPr lang="ar-SA" sz="1600" dirty="0"/>
                    </a:p>
                  </a:txBody>
                  <a:tcPr marL="91392" marR="91392" marT="45723" marB="4572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 xmlns:a16="http://schemas.microsoft.com/office/drawing/2014/main" val="10001"/>
                  </a:ext>
                </a:extLst>
              </a:tr>
              <a:tr h="375925">
                <a:tc>
                  <a:txBody>
                    <a:bodyPr/>
                    <a:lstStyle/>
                    <a:p>
                      <a:pPr rtl="1"/>
                      <a:endParaRPr lang="ar-SA" sz="1900"/>
                    </a:p>
                  </a:txBody>
                  <a:tcPr marL="91392" marR="91392" marT="45723" marB="4572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 xmlns:a16="http://schemas.microsoft.com/office/drawing/2014/main" val="10002"/>
                  </a:ext>
                </a:extLst>
              </a:tr>
              <a:tr h="375925">
                <a:tc>
                  <a:txBody>
                    <a:bodyPr/>
                    <a:lstStyle/>
                    <a:p>
                      <a:pPr rtl="1"/>
                      <a:endParaRPr lang="ar-SA" sz="1900" dirty="0"/>
                    </a:p>
                  </a:txBody>
                  <a:tcPr marL="91392" marR="91392" marT="45723" marB="4572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 xmlns:a16="http://schemas.microsoft.com/office/drawing/2014/main" val="10003"/>
                  </a:ext>
                </a:extLst>
              </a:tr>
            </a:tbl>
          </a:graphicData>
        </a:graphic>
      </p:graphicFrame>
      <p:graphicFrame>
        <p:nvGraphicFramePr>
          <p:cNvPr id="26" name="جدول 20">
            <a:extLst>
              <a:ext uri="{FF2B5EF4-FFF2-40B4-BE49-F238E27FC236}">
                <a16:creationId xmlns="" xmlns:a16="http://schemas.microsoft.com/office/drawing/2014/main" id="{5D95AACD-FBFA-4DB3-8E52-824B0D6ED1A6}"/>
              </a:ext>
            </a:extLst>
          </p:cNvPr>
          <p:cNvGraphicFramePr>
            <a:graphicFrameLocks noGrp="1"/>
          </p:cNvGraphicFramePr>
          <p:nvPr>
            <p:extLst>
              <p:ext uri="{D42A27DB-BD31-4B8C-83A1-F6EECF244321}">
                <p14:modId xmlns:p14="http://schemas.microsoft.com/office/powerpoint/2010/main" val="1277330229"/>
              </p:ext>
            </p:extLst>
          </p:nvPr>
        </p:nvGraphicFramePr>
        <p:xfrm>
          <a:off x="6069016" y="3784600"/>
          <a:ext cx="657225" cy="1822415"/>
        </p:xfrm>
        <a:graphic>
          <a:graphicData uri="http://schemas.openxmlformats.org/drawingml/2006/table">
            <a:tbl>
              <a:tblPr rtl="1" firstRow="1" bandRow="1">
                <a:tableStyleId>{5C22544A-7EE6-4342-B048-85BDC9FD1C3A}</a:tableStyleId>
              </a:tblPr>
              <a:tblGrid>
                <a:gridCol w="657225">
                  <a:extLst>
                    <a:ext uri="{9D8B030D-6E8A-4147-A177-3AD203B41FA5}">
                      <a16:colId xmlns="" xmlns:a16="http://schemas.microsoft.com/office/drawing/2014/main" val="20000"/>
                    </a:ext>
                  </a:extLst>
                </a:gridCol>
              </a:tblGrid>
              <a:tr h="725100">
                <a:tc>
                  <a:txBody>
                    <a:bodyPr/>
                    <a:lstStyle/>
                    <a:p>
                      <a:pPr marL="0" marR="0" lvl="0" indent="0" algn="ctr" defTabSz="914400" rtl="1" eaLnBrk="1" fontAlgn="auto" latinLnBrk="0" hangingPunct="1">
                        <a:lnSpc>
                          <a:spcPct val="100000"/>
                        </a:lnSpc>
                        <a:spcBef>
                          <a:spcPts val="0"/>
                        </a:spcBef>
                        <a:spcAft>
                          <a:spcPts val="0"/>
                        </a:spcAft>
                        <a:buClrTx/>
                        <a:buSzTx/>
                        <a:buFontTx/>
                        <a:buNone/>
                        <a:tabLst/>
                        <a:defRPr/>
                      </a:pPr>
                      <a:r>
                        <a:rPr kumimoji="0" lang="ar-SA" sz="1500" b="1" i="0" u="none" strike="noStrike" cap="none" normalizeH="0" baseline="0" dirty="0">
                          <a:ln>
                            <a:noFill/>
                          </a:ln>
                          <a:solidFill>
                            <a:schemeClr val="tx1"/>
                          </a:solidFill>
                          <a:effectLst/>
                          <a:latin typeface="Traditional Arabic" pitchFamily="18" charset="-78"/>
                          <a:cs typeface="Traditional Arabic" pitchFamily="18" charset="-78"/>
                        </a:rPr>
                        <a:t>فئة الحفظ</a:t>
                      </a:r>
                      <a:endParaRPr kumimoji="0" lang="en-US" sz="1500" b="1" i="0" u="none" strike="noStrike" cap="none" normalizeH="0" baseline="0" dirty="0">
                        <a:ln>
                          <a:noFill/>
                        </a:ln>
                        <a:solidFill>
                          <a:schemeClr val="tx1"/>
                        </a:solidFill>
                        <a:effectLst/>
                        <a:latin typeface="Traditional Arabic" pitchFamily="18" charset="-78"/>
                        <a:cs typeface="Traditional Arabic" pitchFamily="18" charset="-78"/>
                      </a:endParaRPr>
                    </a:p>
                  </a:txBody>
                  <a:tcPr marL="91339" marR="91339" marT="45723" marB="4572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50000"/>
                        <a:lumOff val="50000"/>
                      </a:schemeClr>
                    </a:solidFill>
                  </a:tcPr>
                </a:tc>
                <a:extLst>
                  <a:ext uri="{0D108BD9-81ED-4DB2-BD59-A6C34878D82A}">
                    <a16:rowId xmlns="" xmlns:a16="http://schemas.microsoft.com/office/drawing/2014/main" val="10000"/>
                  </a:ext>
                </a:extLst>
              </a:tr>
              <a:tr h="335303">
                <a:tc>
                  <a:txBody>
                    <a:bodyPr/>
                    <a:lstStyle/>
                    <a:p>
                      <a:pPr algn="ctr" rtl="1"/>
                      <a:r>
                        <a:rPr lang="ar-SA" sz="1600" b="1" dirty="0">
                          <a:latin typeface="Traditional Arabic" pitchFamily="18" charset="-78"/>
                          <a:cs typeface="Traditional Arabic" pitchFamily="18" charset="-78"/>
                        </a:rPr>
                        <a:t>مؤقت</a:t>
                      </a:r>
                      <a:endParaRPr lang="ar-SA" sz="1600" dirty="0"/>
                    </a:p>
                  </a:txBody>
                  <a:tcPr marL="91339" marR="91339" marT="45723" marB="4572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 xmlns:a16="http://schemas.microsoft.com/office/drawing/2014/main" val="10001"/>
                  </a:ext>
                </a:extLst>
              </a:tr>
              <a:tr h="375925">
                <a:tc>
                  <a:txBody>
                    <a:bodyPr/>
                    <a:lstStyle/>
                    <a:p>
                      <a:pPr rtl="1"/>
                      <a:endParaRPr lang="ar-SA" sz="1900"/>
                    </a:p>
                  </a:txBody>
                  <a:tcPr marL="91339" marR="91339" marT="45723" marB="4572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 xmlns:a16="http://schemas.microsoft.com/office/drawing/2014/main" val="10002"/>
                  </a:ext>
                </a:extLst>
              </a:tr>
              <a:tr h="375925">
                <a:tc>
                  <a:txBody>
                    <a:bodyPr/>
                    <a:lstStyle/>
                    <a:p>
                      <a:pPr rtl="1"/>
                      <a:endParaRPr lang="ar-SA" sz="1900" dirty="0"/>
                    </a:p>
                  </a:txBody>
                  <a:tcPr marL="91339" marR="91339" marT="45723" marB="4572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 xmlns:a16="http://schemas.microsoft.com/office/drawing/2014/main" val="10003"/>
                  </a:ext>
                </a:extLst>
              </a:tr>
            </a:tbl>
          </a:graphicData>
        </a:graphic>
      </p:graphicFrame>
      <p:graphicFrame>
        <p:nvGraphicFramePr>
          <p:cNvPr id="27" name="جدول 21">
            <a:extLst>
              <a:ext uri="{FF2B5EF4-FFF2-40B4-BE49-F238E27FC236}">
                <a16:creationId xmlns="" xmlns:a16="http://schemas.microsoft.com/office/drawing/2014/main" id="{E47758C4-3B3C-41B7-B0AE-3742F6361E52}"/>
              </a:ext>
            </a:extLst>
          </p:cNvPr>
          <p:cNvGraphicFramePr>
            <a:graphicFrameLocks noGrp="1"/>
          </p:cNvGraphicFramePr>
          <p:nvPr>
            <p:extLst>
              <p:ext uri="{D42A27DB-BD31-4B8C-83A1-F6EECF244321}">
                <p14:modId xmlns:p14="http://schemas.microsoft.com/office/powerpoint/2010/main" val="4194303170"/>
              </p:ext>
            </p:extLst>
          </p:nvPr>
        </p:nvGraphicFramePr>
        <p:xfrm>
          <a:off x="5348290" y="3784600"/>
          <a:ext cx="681037" cy="1822415"/>
        </p:xfrm>
        <a:graphic>
          <a:graphicData uri="http://schemas.openxmlformats.org/drawingml/2006/table">
            <a:tbl>
              <a:tblPr rtl="1" firstRow="1" bandRow="1">
                <a:tableStyleId>{5C22544A-7EE6-4342-B048-85BDC9FD1C3A}</a:tableStyleId>
              </a:tblPr>
              <a:tblGrid>
                <a:gridCol w="681037">
                  <a:extLst>
                    <a:ext uri="{9D8B030D-6E8A-4147-A177-3AD203B41FA5}">
                      <a16:colId xmlns="" xmlns:a16="http://schemas.microsoft.com/office/drawing/2014/main" val="20000"/>
                    </a:ext>
                  </a:extLst>
                </a:gridCol>
              </a:tblGrid>
              <a:tr h="725100">
                <a:tc>
                  <a:txBody>
                    <a:bodyPr/>
                    <a:lstStyle/>
                    <a:p>
                      <a:pPr marL="0" marR="0" lvl="0" indent="0" algn="ctr" defTabSz="914400" rtl="1" eaLnBrk="1" fontAlgn="auto" latinLnBrk="0" hangingPunct="1">
                        <a:lnSpc>
                          <a:spcPct val="100000"/>
                        </a:lnSpc>
                        <a:spcBef>
                          <a:spcPts val="0"/>
                        </a:spcBef>
                        <a:spcAft>
                          <a:spcPts val="0"/>
                        </a:spcAft>
                        <a:buClrTx/>
                        <a:buSzTx/>
                        <a:buFontTx/>
                        <a:buNone/>
                        <a:tabLst/>
                        <a:defRPr/>
                      </a:pPr>
                      <a:r>
                        <a:rPr kumimoji="0" lang="ar-SA" sz="1500" b="1" i="0" u="none" strike="noStrike" cap="none" normalizeH="0" baseline="0" dirty="0">
                          <a:ln>
                            <a:noFill/>
                          </a:ln>
                          <a:solidFill>
                            <a:schemeClr val="tx1"/>
                          </a:solidFill>
                          <a:effectLst/>
                          <a:latin typeface="Traditional Arabic" pitchFamily="18" charset="-78"/>
                          <a:cs typeface="Traditional Arabic" pitchFamily="18" charset="-78"/>
                        </a:rPr>
                        <a:t>مكان الحفظ</a:t>
                      </a:r>
                      <a:endParaRPr kumimoji="0" lang="en-US" sz="1500" b="1" i="0" u="none" strike="noStrike" cap="none" normalizeH="0" baseline="0" dirty="0">
                        <a:ln>
                          <a:noFill/>
                        </a:ln>
                        <a:solidFill>
                          <a:schemeClr val="tx1"/>
                        </a:solidFill>
                        <a:effectLst/>
                        <a:latin typeface="Traditional Arabic" pitchFamily="18" charset="-78"/>
                        <a:cs typeface="Traditional Arabic" pitchFamily="18" charset="-78"/>
                      </a:endParaRPr>
                    </a:p>
                  </a:txBody>
                  <a:tcPr marL="91475" marR="91475" marT="45723" marB="4572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50000"/>
                        <a:lumOff val="50000"/>
                      </a:schemeClr>
                    </a:solidFill>
                  </a:tcPr>
                </a:tc>
                <a:extLst>
                  <a:ext uri="{0D108BD9-81ED-4DB2-BD59-A6C34878D82A}">
                    <a16:rowId xmlns="" xmlns:a16="http://schemas.microsoft.com/office/drawing/2014/main" val="10000"/>
                  </a:ext>
                </a:extLst>
              </a:tr>
              <a:tr h="335303">
                <a:tc>
                  <a:txBody>
                    <a:bodyPr/>
                    <a:lstStyle/>
                    <a:p>
                      <a:pPr algn="ctr" rtl="1"/>
                      <a:r>
                        <a:rPr lang="ar-SA" sz="1600" b="1" dirty="0">
                          <a:latin typeface="Traditional Arabic" pitchFamily="18" charset="-78"/>
                          <a:cs typeface="Traditional Arabic" pitchFamily="18" charset="-78"/>
                        </a:rPr>
                        <a:t>الإدارة</a:t>
                      </a:r>
                      <a:endParaRPr lang="ar-SA" sz="1600" dirty="0"/>
                    </a:p>
                  </a:txBody>
                  <a:tcPr marL="91475" marR="91475" marT="45723" marB="4572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 xmlns:a16="http://schemas.microsoft.com/office/drawing/2014/main" val="10001"/>
                  </a:ext>
                </a:extLst>
              </a:tr>
              <a:tr h="375925">
                <a:tc>
                  <a:txBody>
                    <a:bodyPr/>
                    <a:lstStyle/>
                    <a:p>
                      <a:pPr rtl="1"/>
                      <a:endParaRPr lang="ar-SA" sz="1900" dirty="0"/>
                    </a:p>
                  </a:txBody>
                  <a:tcPr marL="91475" marR="91475" marT="45723" marB="4572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 xmlns:a16="http://schemas.microsoft.com/office/drawing/2014/main" val="10002"/>
                  </a:ext>
                </a:extLst>
              </a:tr>
              <a:tr h="375925">
                <a:tc>
                  <a:txBody>
                    <a:bodyPr/>
                    <a:lstStyle/>
                    <a:p>
                      <a:pPr rtl="1"/>
                      <a:endParaRPr lang="ar-SA" sz="1900" dirty="0"/>
                    </a:p>
                  </a:txBody>
                  <a:tcPr marL="91475" marR="91475" marT="45723" marB="4572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 xmlns:a16="http://schemas.microsoft.com/office/drawing/2014/main" val="10003"/>
                  </a:ext>
                </a:extLst>
              </a:tr>
            </a:tbl>
          </a:graphicData>
        </a:graphic>
      </p:graphicFrame>
      <p:graphicFrame>
        <p:nvGraphicFramePr>
          <p:cNvPr id="28" name="جدول 22">
            <a:extLst>
              <a:ext uri="{FF2B5EF4-FFF2-40B4-BE49-F238E27FC236}">
                <a16:creationId xmlns="" xmlns:a16="http://schemas.microsoft.com/office/drawing/2014/main" id="{9623193F-036C-48D5-AE43-1369FCB7610D}"/>
              </a:ext>
            </a:extLst>
          </p:cNvPr>
          <p:cNvGraphicFramePr>
            <a:graphicFrameLocks noGrp="1"/>
          </p:cNvGraphicFramePr>
          <p:nvPr>
            <p:extLst>
              <p:ext uri="{D42A27DB-BD31-4B8C-83A1-F6EECF244321}">
                <p14:modId xmlns:p14="http://schemas.microsoft.com/office/powerpoint/2010/main" val="3648971043"/>
              </p:ext>
            </p:extLst>
          </p:nvPr>
        </p:nvGraphicFramePr>
        <p:xfrm>
          <a:off x="4556127" y="3784600"/>
          <a:ext cx="752475" cy="1792288"/>
        </p:xfrm>
        <a:graphic>
          <a:graphicData uri="http://schemas.openxmlformats.org/drawingml/2006/table">
            <a:tbl>
              <a:tblPr rtl="1" firstRow="1" bandRow="1">
                <a:tableStyleId>{5C22544A-7EE6-4342-B048-85BDC9FD1C3A}</a:tableStyleId>
              </a:tblPr>
              <a:tblGrid>
                <a:gridCol w="752475">
                  <a:extLst>
                    <a:ext uri="{9D8B030D-6E8A-4147-A177-3AD203B41FA5}">
                      <a16:colId xmlns="" xmlns:a16="http://schemas.microsoft.com/office/drawing/2014/main" val="20000"/>
                    </a:ext>
                  </a:extLst>
                </a:gridCol>
              </a:tblGrid>
              <a:tr h="725228">
                <a:tc>
                  <a:txBody>
                    <a:bodyPr/>
                    <a:lstStyle/>
                    <a:p>
                      <a:pPr marL="0" marR="0" lvl="0" indent="0" algn="ctr" defTabSz="914400" rtl="1" eaLnBrk="1" fontAlgn="auto" latinLnBrk="0" hangingPunct="1">
                        <a:lnSpc>
                          <a:spcPct val="100000"/>
                        </a:lnSpc>
                        <a:spcBef>
                          <a:spcPts val="0"/>
                        </a:spcBef>
                        <a:spcAft>
                          <a:spcPts val="0"/>
                        </a:spcAft>
                        <a:buClrTx/>
                        <a:buSzTx/>
                        <a:buFontTx/>
                        <a:buNone/>
                        <a:tabLst/>
                        <a:defRPr/>
                      </a:pPr>
                      <a:r>
                        <a:rPr kumimoji="0" lang="ar-SA" sz="1500" b="1" i="0" u="none" strike="noStrike" cap="none" normalizeH="0" baseline="0" dirty="0">
                          <a:ln>
                            <a:noFill/>
                          </a:ln>
                          <a:solidFill>
                            <a:schemeClr val="tx1"/>
                          </a:solidFill>
                          <a:effectLst/>
                          <a:latin typeface="Traditional Arabic" pitchFamily="18" charset="-78"/>
                          <a:cs typeface="Traditional Arabic" pitchFamily="18" charset="-78"/>
                        </a:rPr>
                        <a:t>بداية الحفظ</a:t>
                      </a:r>
                      <a:endParaRPr kumimoji="0" lang="en-US" sz="1500" b="1" i="0" u="none" strike="noStrike" cap="none" normalizeH="0" baseline="0" dirty="0">
                        <a:ln>
                          <a:noFill/>
                        </a:ln>
                        <a:solidFill>
                          <a:schemeClr val="tx1"/>
                        </a:solidFill>
                        <a:effectLst/>
                        <a:latin typeface="Traditional Arabic" pitchFamily="18" charset="-78"/>
                        <a:cs typeface="Traditional Arabic" pitchFamily="18" charset="-78"/>
                      </a:endParaRPr>
                    </a:p>
                  </a:txBody>
                  <a:tcPr marL="91471" marR="91471" marT="45731" marB="4573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50000"/>
                        <a:lumOff val="50000"/>
                      </a:schemeClr>
                    </a:solidFill>
                  </a:tcPr>
                </a:tc>
                <a:extLst>
                  <a:ext uri="{0D108BD9-81ED-4DB2-BD59-A6C34878D82A}">
                    <a16:rowId xmlns="" xmlns:a16="http://schemas.microsoft.com/office/drawing/2014/main" val="10000"/>
                  </a:ext>
                </a:extLst>
              </a:tr>
              <a:tr h="1067060">
                <a:tc>
                  <a:txBody>
                    <a:bodyPr/>
                    <a:lstStyle/>
                    <a:p>
                      <a:pPr marL="0" marR="0" indent="0" algn="ctr" defTabSz="914400" rtl="1" eaLnBrk="1" fontAlgn="auto" latinLnBrk="0" hangingPunct="1">
                        <a:lnSpc>
                          <a:spcPct val="100000"/>
                        </a:lnSpc>
                        <a:spcBef>
                          <a:spcPts val="0"/>
                        </a:spcBef>
                        <a:spcAft>
                          <a:spcPts val="0"/>
                        </a:spcAft>
                        <a:buClrTx/>
                        <a:buSzTx/>
                        <a:buFontTx/>
                        <a:buNone/>
                        <a:tabLst/>
                        <a:defRPr/>
                      </a:pPr>
                      <a:r>
                        <a:rPr lang="ar-SA" sz="1600" b="1" dirty="0">
                          <a:latin typeface="Traditional Arabic" pitchFamily="18" charset="-78"/>
                          <a:cs typeface="Traditional Arabic" pitchFamily="18" charset="-78"/>
                        </a:rPr>
                        <a:t>من السنة التالية لصدور القرار</a:t>
                      </a:r>
                      <a:endParaRPr lang="ar-SA" sz="1600" b="1" dirty="0">
                        <a:solidFill>
                          <a:srgbClr val="FFFF00"/>
                        </a:solidFill>
                        <a:latin typeface="Traditional Arabic" pitchFamily="18" charset="-78"/>
                        <a:cs typeface="Traditional Arabic" pitchFamily="18" charset="-78"/>
                      </a:endParaRPr>
                    </a:p>
                  </a:txBody>
                  <a:tcPr marL="91471" marR="91471" marT="45731" marB="4573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 xmlns:a16="http://schemas.microsoft.com/office/drawing/2014/main" val="10001"/>
                  </a:ext>
                </a:extLst>
              </a:tr>
            </a:tbl>
          </a:graphicData>
        </a:graphic>
      </p:graphicFrame>
      <p:graphicFrame>
        <p:nvGraphicFramePr>
          <p:cNvPr id="29" name="جدول 23">
            <a:extLst>
              <a:ext uri="{FF2B5EF4-FFF2-40B4-BE49-F238E27FC236}">
                <a16:creationId xmlns="" xmlns:a16="http://schemas.microsoft.com/office/drawing/2014/main" id="{641E56BF-4C0C-4B02-951A-A82588093441}"/>
              </a:ext>
            </a:extLst>
          </p:cNvPr>
          <p:cNvGraphicFramePr>
            <a:graphicFrameLocks noGrp="1"/>
          </p:cNvGraphicFramePr>
          <p:nvPr>
            <p:extLst>
              <p:ext uri="{D42A27DB-BD31-4B8C-83A1-F6EECF244321}">
                <p14:modId xmlns:p14="http://schemas.microsoft.com/office/powerpoint/2010/main" val="540827493"/>
              </p:ext>
            </p:extLst>
          </p:nvPr>
        </p:nvGraphicFramePr>
        <p:xfrm>
          <a:off x="2395537" y="3784600"/>
          <a:ext cx="2120902" cy="2008491"/>
        </p:xfrm>
        <a:graphic>
          <a:graphicData uri="http://schemas.openxmlformats.org/drawingml/2006/table">
            <a:tbl>
              <a:tblPr rtl="1" firstRow="1" bandRow="1">
                <a:tableStyleId>{5C22544A-7EE6-4342-B048-85BDC9FD1C3A}</a:tableStyleId>
              </a:tblPr>
              <a:tblGrid>
                <a:gridCol w="1060451">
                  <a:extLst>
                    <a:ext uri="{9D8B030D-6E8A-4147-A177-3AD203B41FA5}">
                      <a16:colId xmlns="" xmlns:a16="http://schemas.microsoft.com/office/drawing/2014/main" val="20000"/>
                    </a:ext>
                  </a:extLst>
                </a:gridCol>
                <a:gridCol w="1060451">
                  <a:extLst>
                    <a:ext uri="{9D8B030D-6E8A-4147-A177-3AD203B41FA5}">
                      <a16:colId xmlns="" xmlns:a16="http://schemas.microsoft.com/office/drawing/2014/main" val="20001"/>
                    </a:ext>
                  </a:extLst>
                </a:gridCol>
              </a:tblGrid>
              <a:tr h="538485">
                <a:tc gridSpan="2">
                  <a:txBody>
                    <a:bodyPr/>
                    <a:lstStyle/>
                    <a:p>
                      <a:pPr marL="0" marR="0" lvl="0" indent="0" algn="ctr" defTabSz="914400" rtl="1" eaLnBrk="1" fontAlgn="auto" latinLnBrk="0" hangingPunct="1">
                        <a:lnSpc>
                          <a:spcPct val="100000"/>
                        </a:lnSpc>
                        <a:spcBef>
                          <a:spcPts val="0"/>
                        </a:spcBef>
                        <a:spcAft>
                          <a:spcPts val="0"/>
                        </a:spcAft>
                        <a:buClrTx/>
                        <a:buSzTx/>
                        <a:buFontTx/>
                        <a:buNone/>
                        <a:tabLst/>
                        <a:defRPr/>
                      </a:pPr>
                      <a:r>
                        <a:rPr kumimoji="0" lang="ar-SA" sz="1500" b="1" i="0" u="none" strike="noStrike" cap="none" normalizeH="0" baseline="0" dirty="0">
                          <a:ln>
                            <a:noFill/>
                          </a:ln>
                          <a:solidFill>
                            <a:schemeClr val="tx1"/>
                          </a:solidFill>
                          <a:effectLst/>
                          <a:latin typeface="Traditional Arabic" pitchFamily="18" charset="-78"/>
                          <a:cs typeface="Traditional Arabic" pitchFamily="18" charset="-78"/>
                        </a:rPr>
                        <a:t>مدة الحفظ في الجهاز للوثائق النشطة بالسنوات</a:t>
                      </a:r>
                      <a:endParaRPr kumimoji="0" lang="en-US" sz="1500" b="1" i="0" u="none" strike="noStrike" cap="none" normalizeH="0" baseline="0" dirty="0">
                        <a:ln>
                          <a:noFill/>
                        </a:ln>
                        <a:solidFill>
                          <a:schemeClr val="tx1"/>
                        </a:solidFill>
                        <a:effectLst/>
                        <a:latin typeface="Traditional Arabic" pitchFamily="18" charset="-78"/>
                        <a:cs typeface="Traditional Arabic" pitchFamily="18" charset="-78"/>
                      </a:endParaRPr>
                    </a:p>
                  </a:txBody>
                  <a:tcPr marL="91463" marR="91463" marT="45723" marB="4572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50000"/>
                        <a:lumOff val="50000"/>
                      </a:schemeClr>
                    </a:solidFill>
                  </a:tcPr>
                </a:tc>
                <a:tc hMerge="1">
                  <a:txBody>
                    <a:bodyPr/>
                    <a:lstStyle/>
                    <a:p>
                      <a:pPr rtl="1"/>
                      <a:endParaRPr lang="ar-SA"/>
                    </a:p>
                  </a:txBody>
                  <a:tcPr/>
                </a:tc>
                <a:extLst>
                  <a:ext uri="{0D108BD9-81ED-4DB2-BD59-A6C34878D82A}">
                    <a16:rowId xmlns="" xmlns:a16="http://schemas.microsoft.com/office/drawing/2014/main" val="10000"/>
                  </a:ext>
                </a:extLst>
              </a:tr>
              <a:tr h="362540">
                <a:tc>
                  <a:txBody>
                    <a:bodyPr/>
                    <a:lstStyle/>
                    <a:p>
                      <a:pPr marL="0" marR="0" lvl="0" indent="0" algn="ctr" defTabSz="914400" rtl="1" eaLnBrk="1" fontAlgn="auto" latinLnBrk="0" hangingPunct="1">
                        <a:lnSpc>
                          <a:spcPct val="100000"/>
                        </a:lnSpc>
                        <a:spcBef>
                          <a:spcPts val="0"/>
                        </a:spcBef>
                        <a:spcAft>
                          <a:spcPts val="0"/>
                        </a:spcAft>
                        <a:buClrTx/>
                        <a:buSzTx/>
                        <a:buFontTx/>
                        <a:buNone/>
                        <a:tabLst/>
                        <a:defRPr/>
                      </a:pPr>
                      <a:r>
                        <a:rPr kumimoji="0" lang="ar-SA" sz="1500" b="1" i="0" u="none" strike="noStrike" cap="none" normalizeH="0" baseline="0" dirty="0">
                          <a:ln>
                            <a:noFill/>
                          </a:ln>
                          <a:solidFill>
                            <a:schemeClr val="tx1"/>
                          </a:solidFill>
                          <a:effectLst/>
                          <a:latin typeface="Traditional Arabic" pitchFamily="18" charset="-78"/>
                          <a:cs typeface="Traditional Arabic" pitchFamily="18" charset="-78"/>
                        </a:rPr>
                        <a:t>الوحدة</a:t>
                      </a:r>
                      <a:endParaRPr kumimoji="0" lang="en-US" sz="1500" b="1" i="0" u="none" strike="noStrike" cap="none" normalizeH="0" baseline="0" dirty="0">
                        <a:ln>
                          <a:noFill/>
                        </a:ln>
                        <a:solidFill>
                          <a:schemeClr val="tx1"/>
                        </a:solidFill>
                        <a:effectLst/>
                        <a:latin typeface="Traditional Arabic" pitchFamily="18" charset="-78"/>
                        <a:cs typeface="Traditional Arabic" pitchFamily="18" charset="-78"/>
                      </a:endParaRPr>
                    </a:p>
                  </a:txBody>
                  <a:tcPr marL="91463" marR="91463" marT="45723" marB="4572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50000"/>
                        <a:lumOff val="50000"/>
                      </a:schemeClr>
                    </a:solidFill>
                  </a:tcPr>
                </a:tc>
                <a:tc>
                  <a:txBody>
                    <a:bodyPr/>
                    <a:lstStyle/>
                    <a:p>
                      <a:pPr marL="0" marR="0" lvl="0" indent="0" algn="ctr" defTabSz="914400" rtl="1" eaLnBrk="1" fontAlgn="auto" latinLnBrk="0" hangingPunct="1">
                        <a:lnSpc>
                          <a:spcPct val="100000"/>
                        </a:lnSpc>
                        <a:spcBef>
                          <a:spcPts val="0"/>
                        </a:spcBef>
                        <a:spcAft>
                          <a:spcPts val="0"/>
                        </a:spcAft>
                        <a:buClrTx/>
                        <a:buSzTx/>
                        <a:buFontTx/>
                        <a:buNone/>
                        <a:tabLst/>
                        <a:defRPr/>
                      </a:pPr>
                      <a:r>
                        <a:rPr kumimoji="0" lang="ar-SA" sz="1500" b="1" i="0" u="none" strike="noStrike" cap="none" normalizeH="0" baseline="0" dirty="0">
                          <a:ln>
                            <a:noFill/>
                          </a:ln>
                          <a:solidFill>
                            <a:schemeClr val="tx1"/>
                          </a:solidFill>
                          <a:effectLst/>
                          <a:latin typeface="Traditional Arabic" pitchFamily="18" charset="-78"/>
                          <a:cs typeface="Traditional Arabic" pitchFamily="18" charset="-78"/>
                        </a:rPr>
                        <a:t>المركز</a:t>
                      </a:r>
                      <a:endParaRPr kumimoji="0" lang="en-US" sz="1500" b="1" i="0" u="none" strike="noStrike" cap="none" normalizeH="0" baseline="0" dirty="0">
                        <a:ln>
                          <a:noFill/>
                        </a:ln>
                        <a:solidFill>
                          <a:schemeClr val="tx1"/>
                        </a:solidFill>
                        <a:effectLst/>
                        <a:latin typeface="Traditional Arabic" pitchFamily="18" charset="-78"/>
                        <a:cs typeface="Traditional Arabic" pitchFamily="18" charset="-78"/>
                      </a:endParaRPr>
                    </a:p>
                  </a:txBody>
                  <a:tcPr marL="91463" marR="91463" marT="45723" marB="4572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50000"/>
                        <a:lumOff val="50000"/>
                      </a:schemeClr>
                    </a:solidFill>
                  </a:tcPr>
                </a:tc>
                <a:extLst>
                  <a:ext uri="{0D108BD9-81ED-4DB2-BD59-A6C34878D82A}">
                    <a16:rowId xmlns="" xmlns:a16="http://schemas.microsoft.com/office/drawing/2014/main" val="10001"/>
                  </a:ext>
                </a:extLst>
              </a:tr>
              <a:tr h="335293">
                <a:tc>
                  <a:txBody>
                    <a:bodyPr/>
                    <a:lstStyle/>
                    <a:p>
                      <a:pPr algn="ctr" rtl="1"/>
                      <a:r>
                        <a:rPr lang="ar-SA" sz="1600" b="1" dirty="0">
                          <a:latin typeface="Traditional Arabic" pitchFamily="18" charset="-78"/>
                          <a:cs typeface="Traditional Arabic" pitchFamily="18" charset="-78"/>
                        </a:rPr>
                        <a:t>5</a:t>
                      </a:r>
                      <a:endParaRPr lang="ar-SA" sz="1600" dirty="0"/>
                    </a:p>
                  </a:txBody>
                  <a:tcPr marL="91463" marR="91463" marT="45723" marB="4572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1"/>
                      <a:r>
                        <a:rPr lang="ar-SA" sz="1600" dirty="0"/>
                        <a:t>15</a:t>
                      </a:r>
                    </a:p>
                  </a:txBody>
                  <a:tcPr marL="91463" marR="91463" marT="45723" marB="4572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 xmlns:a16="http://schemas.microsoft.com/office/drawing/2014/main" val="10002"/>
                  </a:ext>
                </a:extLst>
              </a:tr>
              <a:tr h="375925">
                <a:tc>
                  <a:txBody>
                    <a:bodyPr/>
                    <a:lstStyle/>
                    <a:p>
                      <a:pPr rtl="1"/>
                      <a:endParaRPr lang="ar-SA" sz="1900" dirty="0"/>
                    </a:p>
                  </a:txBody>
                  <a:tcPr marL="91463" marR="91463" marT="45723" marB="4572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rtl="1"/>
                      <a:endParaRPr lang="ar-SA" sz="1900" dirty="0"/>
                    </a:p>
                  </a:txBody>
                  <a:tcPr marL="91463" marR="91463" marT="45723" marB="4572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 xmlns:a16="http://schemas.microsoft.com/office/drawing/2014/main" val="10003"/>
                  </a:ext>
                </a:extLst>
              </a:tr>
              <a:tr h="375925">
                <a:tc>
                  <a:txBody>
                    <a:bodyPr/>
                    <a:lstStyle/>
                    <a:p>
                      <a:pPr rtl="1"/>
                      <a:endParaRPr lang="ar-SA" sz="1900" dirty="0"/>
                    </a:p>
                  </a:txBody>
                  <a:tcPr marL="91463" marR="91463" marT="45723" marB="4572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rtl="1"/>
                      <a:endParaRPr lang="ar-SA" sz="1900" dirty="0"/>
                    </a:p>
                  </a:txBody>
                  <a:tcPr marL="91463" marR="91463" marT="45723" marB="4572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 xmlns:a16="http://schemas.microsoft.com/office/drawing/2014/main" val="10004"/>
                  </a:ext>
                </a:extLst>
              </a:tr>
            </a:tbl>
          </a:graphicData>
        </a:graphic>
      </p:graphicFrame>
      <p:graphicFrame>
        <p:nvGraphicFramePr>
          <p:cNvPr id="30" name="جدول 24">
            <a:extLst>
              <a:ext uri="{FF2B5EF4-FFF2-40B4-BE49-F238E27FC236}">
                <a16:creationId xmlns="" xmlns:a16="http://schemas.microsoft.com/office/drawing/2014/main" id="{1141DC52-63AA-4C43-9523-0EF481DF3BC0}"/>
              </a:ext>
            </a:extLst>
          </p:cNvPr>
          <p:cNvGraphicFramePr>
            <a:graphicFrameLocks noGrp="1"/>
          </p:cNvGraphicFramePr>
          <p:nvPr>
            <p:extLst>
              <p:ext uri="{D42A27DB-BD31-4B8C-83A1-F6EECF244321}">
                <p14:modId xmlns:p14="http://schemas.microsoft.com/office/powerpoint/2010/main" val="3699172789"/>
              </p:ext>
            </p:extLst>
          </p:nvPr>
        </p:nvGraphicFramePr>
        <p:xfrm>
          <a:off x="9380540" y="3784600"/>
          <a:ext cx="320675" cy="1822635"/>
        </p:xfrm>
        <a:graphic>
          <a:graphicData uri="http://schemas.openxmlformats.org/drawingml/2006/table">
            <a:tbl>
              <a:tblPr rtl="1" firstRow="1" bandRow="1">
                <a:tableStyleId>{5C22544A-7EE6-4342-B048-85BDC9FD1C3A}</a:tableStyleId>
              </a:tblPr>
              <a:tblGrid>
                <a:gridCol w="320675">
                  <a:extLst>
                    <a:ext uri="{9D8B030D-6E8A-4147-A177-3AD203B41FA5}">
                      <a16:colId xmlns="" xmlns:a16="http://schemas.microsoft.com/office/drawing/2014/main" val="20000"/>
                    </a:ext>
                  </a:extLst>
                </a:gridCol>
              </a:tblGrid>
              <a:tr h="725228">
                <a:tc>
                  <a:txBody>
                    <a:bodyPr/>
                    <a:lstStyle/>
                    <a:p>
                      <a:pPr marL="0" marR="0" lvl="0" indent="0" algn="ctr" defTabSz="914400" rtl="1" eaLnBrk="1" fontAlgn="auto" latinLnBrk="0" hangingPunct="1">
                        <a:lnSpc>
                          <a:spcPct val="100000"/>
                        </a:lnSpc>
                        <a:spcBef>
                          <a:spcPts val="0"/>
                        </a:spcBef>
                        <a:spcAft>
                          <a:spcPts val="0"/>
                        </a:spcAft>
                        <a:buClrTx/>
                        <a:buSzTx/>
                        <a:buFontTx/>
                        <a:buNone/>
                        <a:tabLst/>
                        <a:defRPr/>
                      </a:pPr>
                      <a:r>
                        <a:rPr kumimoji="0" lang="ar-SA" sz="1500" b="1" i="0" u="none" strike="noStrike" cap="none" normalizeH="0" baseline="0" dirty="0">
                          <a:ln>
                            <a:noFill/>
                          </a:ln>
                          <a:solidFill>
                            <a:schemeClr val="tx1"/>
                          </a:solidFill>
                          <a:effectLst/>
                          <a:latin typeface="Traditional Arabic" pitchFamily="18" charset="-78"/>
                          <a:cs typeface="Traditional Arabic" pitchFamily="18" charset="-78"/>
                        </a:rPr>
                        <a:t>م</a:t>
                      </a:r>
                      <a:endParaRPr kumimoji="0" lang="en-US" sz="1500" b="1" i="0" u="none" strike="noStrike" cap="none" normalizeH="0" baseline="0" dirty="0">
                        <a:ln>
                          <a:noFill/>
                        </a:ln>
                        <a:solidFill>
                          <a:schemeClr val="tx1"/>
                        </a:solidFill>
                        <a:effectLst/>
                        <a:latin typeface="Traditional Arabic" pitchFamily="18" charset="-78"/>
                        <a:cs typeface="Traditional Arabic" pitchFamily="18" charset="-78"/>
                      </a:endParaRPr>
                    </a:p>
                  </a:txBody>
                  <a:tcPr marL="91329" marR="91329" marT="45731" marB="4573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50000"/>
                        <a:lumOff val="50000"/>
                      </a:schemeClr>
                    </a:solidFill>
                  </a:tcPr>
                </a:tc>
                <a:extLst>
                  <a:ext uri="{0D108BD9-81ED-4DB2-BD59-A6C34878D82A}">
                    <a16:rowId xmlns="" xmlns:a16="http://schemas.microsoft.com/office/drawing/2014/main" val="10000"/>
                  </a:ext>
                </a:extLst>
              </a:tr>
              <a:tr h="335363">
                <a:tc>
                  <a:txBody>
                    <a:bodyPr/>
                    <a:lstStyle/>
                    <a:p>
                      <a:pPr algn="ctr" rtl="1"/>
                      <a:r>
                        <a:rPr lang="ar-SA" sz="1600" b="1" dirty="0">
                          <a:latin typeface="Traditional Arabic" pitchFamily="18" charset="-78"/>
                          <a:cs typeface="Traditional Arabic" pitchFamily="18" charset="-78"/>
                        </a:rPr>
                        <a:t>1</a:t>
                      </a:r>
                      <a:endParaRPr lang="ar-SA" sz="1600" dirty="0"/>
                    </a:p>
                  </a:txBody>
                  <a:tcPr marL="91329" marR="91329" marT="45731" marB="4573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 xmlns:a16="http://schemas.microsoft.com/office/drawing/2014/main" val="10001"/>
                  </a:ext>
                </a:extLst>
              </a:tr>
              <a:tr h="375941">
                <a:tc>
                  <a:txBody>
                    <a:bodyPr/>
                    <a:lstStyle/>
                    <a:p>
                      <a:pPr rtl="1"/>
                      <a:endParaRPr lang="ar-SA" sz="1900" dirty="0"/>
                    </a:p>
                  </a:txBody>
                  <a:tcPr marL="91329" marR="91329" marT="45731" marB="4573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 xmlns:a16="http://schemas.microsoft.com/office/drawing/2014/main" val="10002"/>
                  </a:ext>
                </a:extLst>
              </a:tr>
              <a:tr h="375941">
                <a:tc>
                  <a:txBody>
                    <a:bodyPr/>
                    <a:lstStyle/>
                    <a:p>
                      <a:pPr rtl="1"/>
                      <a:endParaRPr lang="ar-SA" sz="1900" dirty="0"/>
                    </a:p>
                  </a:txBody>
                  <a:tcPr marL="91329" marR="91329" marT="45731" marB="4573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 xmlns:a16="http://schemas.microsoft.com/office/drawing/2014/main" val="10003"/>
                  </a:ext>
                </a:extLst>
              </a:tr>
            </a:tbl>
          </a:graphicData>
        </a:graphic>
      </p:graphicFrame>
      <p:sp>
        <p:nvSpPr>
          <p:cNvPr id="31" name="AutoShape 2">
            <a:extLst>
              <a:ext uri="{FF2B5EF4-FFF2-40B4-BE49-F238E27FC236}">
                <a16:creationId xmlns="" xmlns:a16="http://schemas.microsoft.com/office/drawing/2014/main" id="{8E1F61A6-DA3C-48C1-943E-529B927B9438}"/>
              </a:ext>
            </a:extLst>
          </p:cNvPr>
          <p:cNvSpPr txBox="1">
            <a:spLocks noChangeArrowheads="1"/>
          </p:cNvSpPr>
          <p:nvPr/>
        </p:nvSpPr>
        <p:spPr>
          <a:xfrm>
            <a:off x="5926139" y="661850"/>
            <a:ext cx="5551325" cy="443775"/>
          </a:xfrm>
          <a:prstGeom prst="rect">
            <a:avLst/>
          </a:prstGeom>
          <a:ln>
            <a:miter lim="800000"/>
            <a:headEnd/>
            <a:tailEnd/>
          </a:ln>
          <a:extLst/>
        </p:spPr>
        <p:txBody>
          <a:bodyPr vert="horz" lIns="91440" tIns="45720" rIns="91440" bIns="45720" rtlCol="0" anchor="b">
            <a:normAutofit/>
            <a:scene3d>
              <a:camera prst="orthographicFront"/>
              <a:lightRig rig="soft" dir="t">
                <a:rot lat="0" lon="0" rev="16800000"/>
              </a:lightRig>
            </a:scene3d>
          </a:bodyPr>
          <a:lstStyle>
            <a:lvl1pPr algn="ctr" defTabSz="914377" rtl="1" eaLnBrk="1" latinLnBrk="0" hangingPunct="1">
              <a:lnSpc>
                <a:spcPct val="90000"/>
              </a:lnSpc>
              <a:spcBef>
                <a:spcPct val="0"/>
              </a:spcBef>
              <a:buNone/>
              <a:defRPr sz="6000" kern="1200">
                <a:solidFill>
                  <a:schemeClr val="tx1"/>
                </a:solidFill>
                <a:latin typeface="+mj-lt"/>
                <a:ea typeface="+mj-ea"/>
                <a:cs typeface="+mj-cs"/>
              </a:defRPr>
            </a:lvl1pPr>
          </a:lstStyle>
          <a:p>
            <a:pPr defTabSz="914400">
              <a:defRPr/>
            </a:pPr>
            <a:r>
              <a:rPr lang="ar-SA" altLang="zh-CN" sz="2000" dirty="0">
                <a:solidFill>
                  <a:schemeClr val="bg1"/>
                </a:solidFill>
                <a:effectLst>
                  <a:outerShdw blurRad="38100" dist="38100" dir="2700000" algn="tl">
                    <a:srgbClr val="000000">
                      <a:alpha val="43137"/>
                    </a:srgbClr>
                  </a:outerShdw>
                </a:effectLst>
                <a:latin typeface="+mn-lt"/>
                <a:ea typeface="+mn-ea"/>
                <a:cs typeface="PT Bold Heading" panose="02010400000000000000" pitchFamily="2" charset="-78"/>
              </a:rPr>
              <a:t>مثال: لتعبئة استمارة حصر أنواع الوثائق</a:t>
            </a:r>
          </a:p>
        </p:txBody>
      </p:sp>
      <p:graphicFrame>
        <p:nvGraphicFramePr>
          <p:cNvPr id="32" name="جدول 25">
            <a:extLst>
              <a:ext uri="{FF2B5EF4-FFF2-40B4-BE49-F238E27FC236}">
                <a16:creationId xmlns="" xmlns:a16="http://schemas.microsoft.com/office/drawing/2014/main" id="{50EEAFC6-8F75-4F53-B95A-281B6CEE1E26}"/>
              </a:ext>
            </a:extLst>
          </p:cNvPr>
          <p:cNvGraphicFramePr>
            <a:graphicFrameLocks noGrp="1"/>
          </p:cNvGraphicFramePr>
          <p:nvPr>
            <p:extLst>
              <p:ext uri="{D42A27DB-BD31-4B8C-83A1-F6EECF244321}">
                <p14:modId xmlns:p14="http://schemas.microsoft.com/office/powerpoint/2010/main" val="3957759011"/>
              </p:ext>
            </p:extLst>
          </p:nvPr>
        </p:nvGraphicFramePr>
        <p:xfrm>
          <a:off x="5103813" y="2276475"/>
          <a:ext cx="1955800" cy="990737"/>
        </p:xfrm>
        <a:graphic>
          <a:graphicData uri="http://schemas.openxmlformats.org/drawingml/2006/table">
            <a:tbl>
              <a:tblPr rtl="1" firstRow="1" bandRow="1">
                <a:tableStyleId>{5C22544A-7EE6-4342-B048-85BDC9FD1C3A}</a:tableStyleId>
              </a:tblPr>
              <a:tblGrid>
                <a:gridCol w="1455579">
                  <a:extLst>
                    <a:ext uri="{9D8B030D-6E8A-4147-A177-3AD203B41FA5}">
                      <a16:colId xmlns="" xmlns:a16="http://schemas.microsoft.com/office/drawing/2014/main" val="20000"/>
                    </a:ext>
                  </a:extLst>
                </a:gridCol>
                <a:gridCol w="500221">
                  <a:extLst>
                    <a:ext uri="{9D8B030D-6E8A-4147-A177-3AD203B41FA5}">
                      <a16:colId xmlns="" xmlns:a16="http://schemas.microsoft.com/office/drawing/2014/main" val="20001"/>
                    </a:ext>
                  </a:extLst>
                </a:gridCol>
              </a:tblGrid>
              <a:tr h="320147">
                <a:tc>
                  <a:txBody>
                    <a:bodyPr/>
                    <a:lstStyle/>
                    <a:p>
                      <a:pPr marL="0" marR="0" lvl="0" indent="0" algn="ctr" defTabSz="914400" rtl="1" eaLnBrk="1" fontAlgn="auto" latinLnBrk="0" hangingPunct="1">
                        <a:lnSpc>
                          <a:spcPct val="100000"/>
                        </a:lnSpc>
                        <a:spcBef>
                          <a:spcPts val="0"/>
                        </a:spcBef>
                        <a:spcAft>
                          <a:spcPts val="0"/>
                        </a:spcAft>
                        <a:buClrTx/>
                        <a:buSzTx/>
                        <a:buFontTx/>
                        <a:buNone/>
                        <a:tabLst/>
                        <a:defRPr/>
                      </a:pPr>
                      <a:r>
                        <a:rPr kumimoji="0" lang="ar-SA" sz="1500" b="1" i="0" u="none" strike="noStrike" cap="none" normalizeH="0" baseline="0" dirty="0">
                          <a:ln>
                            <a:noFill/>
                          </a:ln>
                          <a:solidFill>
                            <a:schemeClr val="tx1"/>
                          </a:solidFill>
                          <a:effectLst/>
                          <a:latin typeface="Arial" pitchFamily="34" charset="0"/>
                          <a:cs typeface="Traditional Arabic" pitchFamily="18" charset="-78"/>
                        </a:rPr>
                        <a:t>النشاط الإداري</a:t>
                      </a:r>
                      <a:endParaRPr kumimoji="0" lang="en-US" sz="1500" b="1" i="0" u="none" strike="noStrike" cap="none" normalizeH="0" baseline="0" dirty="0">
                        <a:ln>
                          <a:noFill/>
                        </a:ln>
                        <a:solidFill>
                          <a:schemeClr val="tx1"/>
                        </a:solidFill>
                        <a:effectLst/>
                        <a:latin typeface="Arial" pitchFamily="34" charset="0"/>
                        <a:cs typeface="Traditional Arabic" pitchFamily="18" charset="-78"/>
                      </a:endParaRPr>
                    </a:p>
                  </a:txBody>
                  <a:tcPr marL="91411" marR="91411" marT="45735" marB="4573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50000"/>
                        <a:lumOff val="50000"/>
                      </a:schemeClr>
                    </a:solidFill>
                  </a:tcPr>
                </a:tc>
                <a:tc>
                  <a:txBody>
                    <a:bodyPr/>
                    <a:lstStyle/>
                    <a:p>
                      <a:pPr algn="ctr" rtl="1"/>
                      <a:r>
                        <a:rPr kumimoji="0" lang="ar-SA" sz="1500" b="1" i="0" u="none" strike="noStrike" cap="none" normalizeH="0" baseline="0" dirty="0">
                          <a:ln>
                            <a:noFill/>
                          </a:ln>
                          <a:solidFill>
                            <a:schemeClr val="tx1"/>
                          </a:solidFill>
                          <a:effectLst/>
                          <a:latin typeface="Arial" pitchFamily="34" charset="0"/>
                          <a:cs typeface="Traditional Arabic" pitchFamily="18" charset="-78"/>
                        </a:rPr>
                        <a:t>رمزه</a:t>
                      </a:r>
                      <a:endParaRPr lang="ar-SA" sz="1500" dirty="0"/>
                    </a:p>
                  </a:txBody>
                  <a:tcPr marL="91411" marR="91411" marT="45735" marB="4573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50000"/>
                        <a:lumOff val="50000"/>
                      </a:schemeClr>
                    </a:solidFill>
                  </a:tcPr>
                </a:tc>
                <a:extLst>
                  <a:ext uri="{0D108BD9-81ED-4DB2-BD59-A6C34878D82A}">
                    <a16:rowId xmlns="" xmlns:a16="http://schemas.microsoft.com/office/drawing/2014/main" val="10000"/>
                  </a:ext>
                </a:extLst>
              </a:tr>
              <a:tr h="660429">
                <a:tc>
                  <a:txBody>
                    <a:bodyPr/>
                    <a:lstStyle/>
                    <a:p>
                      <a:pPr marL="0" marR="0" indent="0" algn="ctr" defTabSz="914400" rtl="1" eaLnBrk="1" fontAlgn="auto" latinLnBrk="0" hangingPunct="1">
                        <a:lnSpc>
                          <a:spcPct val="100000"/>
                        </a:lnSpc>
                        <a:spcBef>
                          <a:spcPts val="0"/>
                        </a:spcBef>
                        <a:spcAft>
                          <a:spcPts val="0"/>
                        </a:spcAft>
                        <a:buClrTx/>
                        <a:buSzTx/>
                        <a:buFontTx/>
                        <a:buNone/>
                        <a:tabLst/>
                        <a:defRPr/>
                      </a:pPr>
                      <a:r>
                        <a:rPr lang="ar-SA" sz="1900" b="1" dirty="0">
                          <a:latin typeface="Traditional Arabic" pitchFamily="18" charset="-78"/>
                          <a:cs typeface="Traditional Arabic" pitchFamily="18" charset="-78"/>
                        </a:rPr>
                        <a:t>ادارة التخطيط والميزانية</a:t>
                      </a:r>
                      <a:endParaRPr lang="ar-SA" sz="1900" b="1" dirty="0">
                        <a:solidFill>
                          <a:srgbClr val="FFFF00"/>
                        </a:solidFill>
                        <a:latin typeface="Traditional Arabic" pitchFamily="18" charset="-78"/>
                        <a:cs typeface="Traditional Arabic" pitchFamily="18" charset="-78"/>
                      </a:endParaRPr>
                    </a:p>
                  </a:txBody>
                  <a:tcPr marL="91411" marR="91411" marT="45735" marB="4573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rtl="1"/>
                      <a:r>
                        <a:rPr lang="ar-SA" sz="1900" dirty="0"/>
                        <a:t>....</a:t>
                      </a:r>
                    </a:p>
                  </a:txBody>
                  <a:tcPr marL="91411" marR="91411" marT="45735" marB="4573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 xmlns:a16="http://schemas.microsoft.com/office/drawing/2014/main" val="10001"/>
                  </a:ext>
                </a:extLst>
              </a:tr>
            </a:tbl>
          </a:graphicData>
        </a:graphic>
      </p:graphicFrame>
    </p:spTree>
    <p:extLst>
      <p:ext uri="{BB962C8B-B14F-4D97-AF65-F5344CB8AC3E}">
        <p14:creationId xmlns:p14="http://schemas.microsoft.com/office/powerpoint/2010/main" val="228305156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6" name="Picture 105" descr="A close up of a map&#10;&#10;Description automatically generated">
            <a:extLst>
              <a:ext uri="{FF2B5EF4-FFF2-40B4-BE49-F238E27FC236}">
                <a16:creationId xmlns="" xmlns:a16="http://schemas.microsoft.com/office/drawing/2014/main" id="{508BBA26-1525-4B0A-AAE3-21995F2B5DEF}"/>
              </a:ext>
            </a:extLst>
          </p:cNvPr>
          <p:cNvPicPr>
            <a:picLocks noChangeAspect="1"/>
          </p:cNvPicPr>
          <p:nvPr/>
        </p:nvPicPr>
        <p:blipFill rotWithShape="1">
          <a:blip r:embed="rId2">
            <a:extLst>
              <a:ext uri="{28A0092B-C50C-407E-A947-70E740481C1C}">
                <a14:useLocalDpi xmlns:a14="http://schemas.microsoft.com/office/drawing/2010/main" val="0"/>
              </a:ext>
            </a:extLst>
          </a:blip>
          <a:srcRect r="65800"/>
          <a:stretch/>
        </p:blipFill>
        <p:spPr>
          <a:xfrm>
            <a:off x="2" y="1"/>
            <a:ext cx="3281799" cy="6878425"/>
          </a:xfrm>
          <a:prstGeom prst="rect">
            <a:avLst/>
          </a:prstGeom>
        </p:spPr>
      </p:pic>
      <p:pic>
        <p:nvPicPr>
          <p:cNvPr id="7" name="Picture 39" descr="A close up of a map&#10;&#10;Description automatically generated">
            <a:extLst>
              <a:ext uri="{FF2B5EF4-FFF2-40B4-BE49-F238E27FC236}">
                <a16:creationId xmlns="" xmlns:a16="http://schemas.microsoft.com/office/drawing/2014/main" id="{A2D2662F-F224-4204-A224-F0E6857BF581}"/>
              </a:ext>
            </a:extLst>
          </p:cNvPr>
          <p:cNvPicPr>
            <a:picLocks noChangeAspect="1"/>
          </p:cNvPicPr>
          <p:nvPr/>
        </p:nvPicPr>
        <p:blipFill rotWithShape="1">
          <a:blip r:embed="rId2">
            <a:extLst>
              <a:ext uri="{28A0092B-C50C-407E-A947-70E740481C1C}">
                <a14:useLocalDpi xmlns:a14="http://schemas.microsoft.com/office/drawing/2010/main" val="0"/>
              </a:ext>
            </a:extLst>
          </a:blip>
          <a:srcRect l="81307"/>
          <a:stretch/>
        </p:blipFill>
        <p:spPr>
          <a:xfrm>
            <a:off x="10398201" y="1"/>
            <a:ext cx="1793801" cy="6878425"/>
          </a:xfrm>
          <a:prstGeom prst="rect">
            <a:avLst/>
          </a:prstGeom>
        </p:spPr>
      </p:pic>
      <p:pic>
        <p:nvPicPr>
          <p:cNvPr id="9" name="Picture 73" descr="C:\Users\DELL\Pictures\kau_logo.png">
            <a:extLst>
              <a:ext uri="{FF2B5EF4-FFF2-40B4-BE49-F238E27FC236}">
                <a16:creationId xmlns="" xmlns:a16="http://schemas.microsoft.com/office/drawing/2014/main" id="{8D58A905-B0A5-4A78-9DAD-76C1DEBA8204}"/>
              </a:ext>
            </a:extLst>
          </p:cNvPr>
          <p:cNvPicPr>
            <a:picLocks noChangeAspect="1" noChangeArrowheads="1"/>
          </p:cNvPicPr>
          <p:nvPr/>
        </p:nvPicPr>
        <p:blipFill>
          <a:blip r:embed="rId3" cstate="print"/>
          <a:srcRect/>
          <a:stretch>
            <a:fillRect/>
          </a:stretch>
        </p:blipFill>
        <p:spPr bwMode="auto">
          <a:xfrm>
            <a:off x="540767" y="58607"/>
            <a:ext cx="750844" cy="973087"/>
          </a:xfrm>
          <a:prstGeom prst="rect">
            <a:avLst/>
          </a:prstGeom>
          <a:ln>
            <a:noFill/>
          </a:ln>
          <a:effectLst>
            <a:outerShdw blurRad="190500" algn="tl" rotWithShape="0">
              <a:srgbClr val="000000">
                <a:alpha val="70000"/>
              </a:srgbClr>
            </a:outerShdw>
          </a:effectLst>
        </p:spPr>
      </p:pic>
      <p:sp>
        <p:nvSpPr>
          <p:cNvPr id="4" name="مربع نص 3"/>
          <p:cNvSpPr txBox="1"/>
          <p:nvPr/>
        </p:nvSpPr>
        <p:spPr>
          <a:xfrm>
            <a:off x="-2626875" y="946554"/>
            <a:ext cx="7086126" cy="307777"/>
          </a:xfrm>
          <a:prstGeom prst="rect">
            <a:avLst/>
          </a:prstGeom>
          <a:noFill/>
        </p:spPr>
        <p:txBody>
          <a:bodyPr wrap="square" rtlCol="1">
            <a:spAutoFit/>
          </a:bodyPr>
          <a:lstStyle/>
          <a:p>
            <a:pPr algn="ctr"/>
            <a:r>
              <a:rPr lang="ar-SA" sz="1400" b="1" dirty="0">
                <a:latin typeface="Sakkal Majalla" panose="02000000000000000000" pitchFamily="2" charset="-78"/>
                <a:cs typeface="Sakkal Majalla" panose="02000000000000000000" pitchFamily="2" charset="-78"/>
              </a:rPr>
              <a:t>مركز الوثائق والمحفوظات</a:t>
            </a:r>
          </a:p>
        </p:txBody>
      </p:sp>
      <p:cxnSp>
        <p:nvCxnSpPr>
          <p:cNvPr id="8" name="رابط مستقيم 7"/>
          <p:cNvCxnSpPr/>
          <p:nvPr/>
        </p:nvCxnSpPr>
        <p:spPr>
          <a:xfrm flipH="1">
            <a:off x="1924494" y="924309"/>
            <a:ext cx="10267509" cy="0"/>
          </a:xfrm>
          <a:prstGeom prst="line">
            <a:avLst/>
          </a:prstGeom>
        </p:spPr>
        <p:style>
          <a:lnRef idx="3">
            <a:schemeClr val="accent1"/>
          </a:lnRef>
          <a:fillRef idx="0">
            <a:schemeClr val="accent1"/>
          </a:fillRef>
          <a:effectRef idx="2">
            <a:schemeClr val="accent1"/>
          </a:effectRef>
          <a:fontRef idx="minor">
            <a:schemeClr val="tx1"/>
          </a:fontRef>
        </p:style>
      </p:cxnSp>
      <p:sp>
        <p:nvSpPr>
          <p:cNvPr id="3" name="مستطيل مستدير الزوايا 2"/>
          <p:cNvSpPr/>
          <p:nvPr/>
        </p:nvSpPr>
        <p:spPr>
          <a:xfrm>
            <a:off x="5741582" y="529646"/>
            <a:ext cx="5645889" cy="788517"/>
          </a:xfrm>
          <a:prstGeom prst="roundRect">
            <a:avLst/>
          </a:prstGeom>
          <a:gradFill flip="none" rotWithShape="1">
            <a:gsLst>
              <a:gs pos="0">
                <a:srgbClr val="35B1DE">
                  <a:shade val="30000"/>
                  <a:satMod val="115000"/>
                </a:srgbClr>
              </a:gs>
              <a:gs pos="50000">
                <a:srgbClr val="35B1DE">
                  <a:shade val="67500"/>
                  <a:satMod val="115000"/>
                </a:srgbClr>
              </a:gs>
              <a:gs pos="100000">
                <a:srgbClr val="35B1DE">
                  <a:shade val="100000"/>
                  <a:satMod val="115000"/>
                </a:srgbClr>
              </a:gs>
            </a:gsLst>
            <a:lin ang="18900000" scaled="1"/>
            <a:tileRect/>
          </a:gra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sp>
        <p:nvSpPr>
          <p:cNvPr id="12" name="مربع نص 10">
            <a:extLst>
              <a:ext uri="{FF2B5EF4-FFF2-40B4-BE49-F238E27FC236}">
                <a16:creationId xmlns="" xmlns:a16="http://schemas.microsoft.com/office/drawing/2014/main" id="{5CD4FD4B-77D9-4E70-AB1A-EE13B16E9888}"/>
              </a:ext>
            </a:extLst>
          </p:cNvPr>
          <p:cNvSpPr txBox="1"/>
          <p:nvPr/>
        </p:nvSpPr>
        <p:spPr>
          <a:xfrm>
            <a:off x="5519748" y="684944"/>
            <a:ext cx="5237019" cy="523220"/>
          </a:xfrm>
          <a:prstGeom prst="rect">
            <a:avLst/>
          </a:prstGeom>
          <a:noFill/>
        </p:spPr>
        <p:txBody>
          <a:bodyPr wrap="square" rtlCol="1">
            <a:spAutoFit/>
          </a:bodyPr>
          <a:lstStyle/>
          <a:p>
            <a:r>
              <a:rPr lang="ar-SA" sz="2800" dirty="0">
                <a:solidFill>
                  <a:schemeClr val="bg1"/>
                </a:solidFill>
                <a:effectLst>
                  <a:outerShdw blurRad="38100" dist="38100" dir="2700000" algn="tl">
                    <a:srgbClr val="000000">
                      <a:alpha val="43137"/>
                    </a:srgbClr>
                  </a:outerShdw>
                </a:effectLst>
                <a:cs typeface="PT Bold Heading" panose="02010400000000000000" pitchFamily="2" charset="-78"/>
              </a:rPr>
              <a:t>الهدف العام من ورشة العمل</a:t>
            </a:r>
          </a:p>
        </p:txBody>
      </p:sp>
      <p:sp>
        <p:nvSpPr>
          <p:cNvPr id="10" name="مستطيل 12">
            <a:extLst>
              <a:ext uri="{FF2B5EF4-FFF2-40B4-BE49-F238E27FC236}">
                <a16:creationId xmlns="" xmlns:a16="http://schemas.microsoft.com/office/drawing/2014/main" id="{326ED37E-7995-4F43-A579-9DB38957726F}"/>
              </a:ext>
            </a:extLst>
          </p:cNvPr>
          <p:cNvSpPr/>
          <p:nvPr/>
        </p:nvSpPr>
        <p:spPr>
          <a:xfrm>
            <a:off x="2894824" y="1847808"/>
            <a:ext cx="8326848" cy="4174669"/>
          </a:xfrm>
          <a:prstGeom prst="rect">
            <a:avLst/>
          </a:prstGeom>
        </p:spPr>
        <p:txBody>
          <a:bodyPr wrap="square">
            <a:spAutoFit/>
          </a:bodyPr>
          <a:lstStyle/>
          <a:p>
            <a:pPr lvl="2" algn="just">
              <a:lnSpc>
                <a:spcPct val="200000"/>
              </a:lnSpc>
              <a:spcBef>
                <a:spcPct val="0"/>
              </a:spcBef>
            </a:pPr>
            <a:r>
              <a:rPr lang="ar-SA" altLang="ar-SA" sz="2800" b="1" dirty="0">
                <a:latin typeface="Sakkal Majalla" panose="02000000000000000000" pitchFamily="2" charset="-78"/>
                <a:cs typeface="Sakkal Majalla" panose="02000000000000000000" pitchFamily="2" charset="-78"/>
              </a:rPr>
              <a:t>تعريف مشرفي وضباط الاتصال بالجهات المختلفة بالجامعة بأنظمة ولوائح المركز الوطني للوثائق والمحفوظات والتنويه على أهمية  توثيق جميع المستندات والوثائق التاريخية للجامعة منذ نشأتها عن طريق مركز الوثائق والمحفوظات بالجامعة تنفيذًا للقرارات والأوامر الملكية السامية </a:t>
            </a:r>
          </a:p>
          <a:p>
            <a:pPr algn="just">
              <a:lnSpc>
                <a:spcPct val="200000"/>
              </a:lnSpc>
              <a:buFont typeface="Arial" panose="020B0604020202020204" pitchFamily="34" charset="0"/>
              <a:buNone/>
            </a:pPr>
            <a:endParaRPr lang="en-US" altLang="ar-SA" sz="2400" b="1" dirty="0">
              <a:latin typeface="AL-Mohanad Bold"/>
            </a:endParaRPr>
          </a:p>
        </p:txBody>
      </p:sp>
    </p:spTree>
    <p:extLst>
      <p:ext uri="{BB962C8B-B14F-4D97-AF65-F5344CB8AC3E}">
        <p14:creationId xmlns:p14="http://schemas.microsoft.com/office/powerpoint/2010/main" val="149051457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6" name="Picture 105" descr="A close up of a map&#10;&#10;Description automatically generated">
            <a:extLst>
              <a:ext uri="{FF2B5EF4-FFF2-40B4-BE49-F238E27FC236}">
                <a16:creationId xmlns="" xmlns:a16="http://schemas.microsoft.com/office/drawing/2014/main" id="{508BBA26-1525-4B0A-AAE3-21995F2B5DEF}"/>
              </a:ext>
            </a:extLst>
          </p:cNvPr>
          <p:cNvPicPr>
            <a:picLocks noChangeAspect="1"/>
          </p:cNvPicPr>
          <p:nvPr/>
        </p:nvPicPr>
        <p:blipFill rotWithShape="1">
          <a:blip r:embed="rId2">
            <a:extLst>
              <a:ext uri="{28A0092B-C50C-407E-A947-70E740481C1C}">
                <a14:useLocalDpi xmlns:a14="http://schemas.microsoft.com/office/drawing/2010/main" val="0"/>
              </a:ext>
            </a:extLst>
          </a:blip>
          <a:srcRect r="65800"/>
          <a:stretch/>
        </p:blipFill>
        <p:spPr>
          <a:xfrm>
            <a:off x="2" y="1"/>
            <a:ext cx="3281799" cy="6878425"/>
          </a:xfrm>
          <a:prstGeom prst="rect">
            <a:avLst/>
          </a:prstGeom>
        </p:spPr>
      </p:pic>
      <p:pic>
        <p:nvPicPr>
          <p:cNvPr id="7" name="Picture 39" descr="A close up of a map&#10;&#10;Description automatically generated">
            <a:extLst>
              <a:ext uri="{FF2B5EF4-FFF2-40B4-BE49-F238E27FC236}">
                <a16:creationId xmlns="" xmlns:a16="http://schemas.microsoft.com/office/drawing/2014/main" id="{A2D2662F-F224-4204-A224-F0E6857BF581}"/>
              </a:ext>
            </a:extLst>
          </p:cNvPr>
          <p:cNvPicPr>
            <a:picLocks noChangeAspect="1"/>
          </p:cNvPicPr>
          <p:nvPr/>
        </p:nvPicPr>
        <p:blipFill rotWithShape="1">
          <a:blip r:embed="rId2">
            <a:extLst>
              <a:ext uri="{28A0092B-C50C-407E-A947-70E740481C1C}">
                <a14:useLocalDpi xmlns:a14="http://schemas.microsoft.com/office/drawing/2010/main" val="0"/>
              </a:ext>
            </a:extLst>
          </a:blip>
          <a:srcRect l="81307"/>
          <a:stretch/>
        </p:blipFill>
        <p:spPr>
          <a:xfrm>
            <a:off x="10398201" y="1"/>
            <a:ext cx="1793801" cy="6878425"/>
          </a:xfrm>
          <a:prstGeom prst="rect">
            <a:avLst/>
          </a:prstGeom>
        </p:spPr>
      </p:pic>
      <p:pic>
        <p:nvPicPr>
          <p:cNvPr id="9" name="Picture 73" descr="C:\Users\DELL\Pictures\kau_logo.png">
            <a:extLst>
              <a:ext uri="{FF2B5EF4-FFF2-40B4-BE49-F238E27FC236}">
                <a16:creationId xmlns="" xmlns:a16="http://schemas.microsoft.com/office/drawing/2014/main" id="{8D58A905-B0A5-4A78-9DAD-76C1DEBA8204}"/>
              </a:ext>
            </a:extLst>
          </p:cNvPr>
          <p:cNvPicPr>
            <a:picLocks noChangeAspect="1" noChangeArrowheads="1"/>
          </p:cNvPicPr>
          <p:nvPr/>
        </p:nvPicPr>
        <p:blipFill>
          <a:blip r:embed="rId3" cstate="print"/>
          <a:srcRect/>
          <a:stretch>
            <a:fillRect/>
          </a:stretch>
        </p:blipFill>
        <p:spPr bwMode="auto">
          <a:xfrm>
            <a:off x="540767" y="58607"/>
            <a:ext cx="750844" cy="973087"/>
          </a:xfrm>
          <a:prstGeom prst="rect">
            <a:avLst/>
          </a:prstGeom>
          <a:ln>
            <a:noFill/>
          </a:ln>
          <a:effectLst>
            <a:outerShdw blurRad="190500" algn="tl" rotWithShape="0">
              <a:srgbClr val="000000">
                <a:alpha val="70000"/>
              </a:srgbClr>
            </a:outerShdw>
          </a:effectLst>
        </p:spPr>
      </p:pic>
      <p:sp>
        <p:nvSpPr>
          <p:cNvPr id="4" name="مربع نص 3"/>
          <p:cNvSpPr txBox="1"/>
          <p:nvPr/>
        </p:nvSpPr>
        <p:spPr>
          <a:xfrm>
            <a:off x="-2626875" y="946554"/>
            <a:ext cx="7086126" cy="307777"/>
          </a:xfrm>
          <a:prstGeom prst="rect">
            <a:avLst/>
          </a:prstGeom>
          <a:noFill/>
        </p:spPr>
        <p:txBody>
          <a:bodyPr wrap="square" rtlCol="1">
            <a:spAutoFit/>
          </a:bodyPr>
          <a:lstStyle/>
          <a:p>
            <a:pPr algn="ctr"/>
            <a:r>
              <a:rPr lang="ar-SA" sz="1400" b="1" dirty="0">
                <a:latin typeface="Sakkal Majalla" panose="02000000000000000000" pitchFamily="2" charset="-78"/>
                <a:cs typeface="Sakkal Majalla" panose="02000000000000000000" pitchFamily="2" charset="-78"/>
              </a:rPr>
              <a:t>مركز الوثائق والمحفوظات</a:t>
            </a:r>
          </a:p>
        </p:txBody>
      </p:sp>
      <p:cxnSp>
        <p:nvCxnSpPr>
          <p:cNvPr id="8" name="رابط مستقيم 7"/>
          <p:cNvCxnSpPr/>
          <p:nvPr/>
        </p:nvCxnSpPr>
        <p:spPr>
          <a:xfrm flipH="1">
            <a:off x="1924494" y="924309"/>
            <a:ext cx="10267509" cy="0"/>
          </a:xfrm>
          <a:prstGeom prst="line">
            <a:avLst/>
          </a:prstGeom>
        </p:spPr>
        <p:style>
          <a:lnRef idx="3">
            <a:schemeClr val="accent1"/>
          </a:lnRef>
          <a:fillRef idx="0">
            <a:schemeClr val="accent1"/>
          </a:fillRef>
          <a:effectRef idx="2">
            <a:schemeClr val="accent1"/>
          </a:effectRef>
          <a:fontRef idx="minor">
            <a:schemeClr val="tx1"/>
          </a:fontRef>
        </p:style>
      </p:cxnSp>
      <p:sp>
        <p:nvSpPr>
          <p:cNvPr id="3" name="مستطيل مستدير الزوايا 2"/>
          <p:cNvSpPr/>
          <p:nvPr/>
        </p:nvSpPr>
        <p:spPr>
          <a:xfrm>
            <a:off x="5741582" y="529646"/>
            <a:ext cx="5645889" cy="788517"/>
          </a:xfrm>
          <a:prstGeom prst="roundRect">
            <a:avLst/>
          </a:prstGeom>
          <a:gradFill flip="none" rotWithShape="1">
            <a:gsLst>
              <a:gs pos="0">
                <a:srgbClr val="35B1DE">
                  <a:shade val="30000"/>
                  <a:satMod val="115000"/>
                </a:srgbClr>
              </a:gs>
              <a:gs pos="50000">
                <a:srgbClr val="35B1DE">
                  <a:shade val="67500"/>
                  <a:satMod val="115000"/>
                </a:srgbClr>
              </a:gs>
              <a:gs pos="100000">
                <a:srgbClr val="35B1DE">
                  <a:shade val="100000"/>
                  <a:satMod val="115000"/>
                </a:srgbClr>
              </a:gs>
            </a:gsLst>
            <a:lin ang="18900000" scaled="1"/>
            <a:tileRect/>
          </a:gra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sp>
        <p:nvSpPr>
          <p:cNvPr id="12" name="مربع نص 10">
            <a:extLst>
              <a:ext uri="{FF2B5EF4-FFF2-40B4-BE49-F238E27FC236}">
                <a16:creationId xmlns="" xmlns:a16="http://schemas.microsoft.com/office/drawing/2014/main" id="{5CD4FD4B-77D9-4E70-AB1A-EE13B16E9888}"/>
              </a:ext>
            </a:extLst>
          </p:cNvPr>
          <p:cNvSpPr txBox="1"/>
          <p:nvPr/>
        </p:nvSpPr>
        <p:spPr>
          <a:xfrm>
            <a:off x="5902698" y="668793"/>
            <a:ext cx="5237019" cy="523220"/>
          </a:xfrm>
          <a:prstGeom prst="rect">
            <a:avLst/>
          </a:prstGeom>
          <a:noFill/>
        </p:spPr>
        <p:txBody>
          <a:bodyPr wrap="square" rtlCol="1">
            <a:spAutoFit/>
          </a:bodyPr>
          <a:lstStyle/>
          <a:p>
            <a:r>
              <a:rPr lang="ar-SA" sz="2800" dirty="0">
                <a:solidFill>
                  <a:schemeClr val="bg1"/>
                </a:solidFill>
                <a:effectLst>
                  <a:outerShdw blurRad="38100" dist="38100" dir="2700000" algn="tl">
                    <a:srgbClr val="000000">
                      <a:alpha val="43137"/>
                    </a:srgbClr>
                  </a:outerShdw>
                </a:effectLst>
                <a:cs typeface="PT Bold Heading" panose="02010400000000000000" pitchFamily="2" charset="-78"/>
              </a:rPr>
              <a:t>الأهداف التفصيلية لورشة العمل</a:t>
            </a:r>
          </a:p>
        </p:txBody>
      </p:sp>
      <p:sp>
        <p:nvSpPr>
          <p:cNvPr id="13" name="مربع نص 9">
            <a:extLst>
              <a:ext uri="{FF2B5EF4-FFF2-40B4-BE49-F238E27FC236}">
                <a16:creationId xmlns="" xmlns:a16="http://schemas.microsoft.com/office/drawing/2014/main" id="{36C20D79-0C4F-4569-9B9C-753423814413}"/>
              </a:ext>
            </a:extLst>
          </p:cNvPr>
          <p:cNvSpPr txBox="1"/>
          <p:nvPr/>
        </p:nvSpPr>
        <p:spPr>
          <a:xfrm>
            <a:off x="440268" y="1653043"/>
            <a:ext cx="10215578" cy="2839239"/>
          </a:xfrm>
          <a:prstGeom prst="rect">
            <a:avLst/>
          </a:prstGeom>
          <a:noFill/>
        </p:spPr>
        <p:txBody>
          <a:bodyPr wrap="square" rtlCol="1">
            <a:spAutoFit/>
          </a:bodyPr>
          <a:lstStyle/>
          <a:p>
            <a:pPr marL="0" lvl="1" algn="just"/>
            <a:r>
              <a:rPr lang="ar-SA" altLang="ar-SA" sz="2800" b="1" dirty="0">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rPr>
              <a:t>بنهاية الورشة سيكون ضابط/ـــــــة الاتصال قادر على أن:</a:t>
            </a:r>
          </a:p>
          <a:p>
            <a:pPr marL="0" lvl="1" algn="just"/>
            <a:endParaRPr lang="ar-SA" altLang="ar-SA" sz="2800" b="1" dirty="0">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endParaRPr>
          </a:p>
          <a:p>
            <a:pPr algn="just"/>
            <a:endParaRPr lang="ar-SA" altLang="ar-SA" sz="2800" b="1" dirty="0">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endParaRPr>
          </a:p>
          <a:p>
            <a:pPr marL="457189" indent="-457189" algn="just">
              <a:lnSpc>
                <a:spcPct val="200000"/>
              </a:lnSpc>
              <a:buFont typeface="Wingdings" panose="05000000000000000000" pitchFamily="2" charset="2"/>
              <a:buChar char="§"/>
            </a:pPr>
            <a:endParaRPr lang="ar-SA" sz="2800" b="1" dirty="0">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endParaRPr>
          </a:p>
          <a:p>
            <a:pPr lvl="0" algn="just">
              <a:lnSpc>
                <a:spcPct val="150000"/>
              </a:lnSpc>
            </a:pPr>
            <a:endParaRPr lang="ar-SA" sz="2800" b="1" dirty="0">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endParaRPr>
          </a:p>
        </p:txBody>
      </p:sp>
      <p:sp>
        <p:nvSpPr>
          <p:cNvPr id="10" name="مستطيل 12">
            <a:extLst>
              <a:ext uri="{FF2B5EF4-FFF2-40B4-BE49-F238E27FC236}">
                <a16:creationId xmlns="" xmlns:a16="http://schemas.microsoft.com/office/drawing/2014/main" id="{85F86806-1486-4240-80FB-8440EEFAED8E}"/>
              </a:ext>
            </a:extLst>
          </p:cNvPr>
          <p:cNvSpPr/>
          <p:nvPr/>
        </p:nvSpPr>
        <p:spPr>
          <a:xfrm>
            <a:off x="-562174" y="2540186"/>
            <a:ext cx="11471168" cy="3359061"/>
          </a:xfrm>
          <a:prstGeom prst="rect">
            <a:avLst/>
          </a:prstGeom>
        </p:spPr>
        <p:txBody>
          <a:bodyPr wrap="square">
            <a:spAutoFit/>
          </a:bodyPr>
          <a:lstStyle/>
          <a:p>
            <a:pPr marL="1428750" lvl="2" indent="-514350" algn="just">
              <a:lnSpc>
                <a:spcPct val="150000"/>
              </a:lnSpc>
              <a:spcBef>
                <a:spcPct val="0"/>
              </a:spcBef>
              <a:buFont typeface="+mj-lt"/>
              <a:buAutoNum type="arabicPeriod"/>
            </a:pPr>
            <a:r>
              <a:rPr lang="ar-SA" altLang="ar-SA" sz="2400" b="1" dirty="0">
                <a:latin typeface="Sakkal Majalla" panose="02000000000000000000" pitchFamily="2" charset="-78"/>
                <a:cs typeface="Sakkal Majalla" panose="02000000000000000000" pitchFamily="2" charset="-78"/>
              </a:rPr>
              <a:t>يتعرف على أنظمة ولوائح الوثائق المنظمة بالقرارات والأوامر الملكية السامية </a:t>
            </a:r>
          </a:p>
          <a:p>
            <a:pPr marL="1428750" lvl="2" indent="-514350" algn="just">
              <a:lnSpc>
                <a:spcPct val="150000"/>
              </a:lnSpc>
              <a:spcBef>
                <a:spcPct val="0"/>
              </a:spcBef>
              <a:buFont typeface="+mj-lt"/>
              <a:buAutoNum type="arabicPeriod"/>
            </a:pPr>
            <a:r>
              <a:rPr lang="ar-SA" altLang="ar-SA" sz="2400" b="1" dirty="0">
                <a:latin typeface="Sakkal Majalla" panose="02000000000000000000" pitchFamily="2" charset="-78"/>
                <a:cs typeface="Sakkal Majalla" panose="02000000000000000000" pitchFamily="2" charset="-78"/>
              </a:rPr>
              <a:t>يصنف الوثائق حسب نوعها وفئتها </a:t>
            </a:r>
          </a:p>
          <a:p>
            <a:pPr marL="1428750" lvl="2" indent="-514350" algn="just">
              <a:lnSpc>
                <a:spcPct val="150000"/>
              </a:lnSpc>
              <a:spcBef>
                <a:spcPct val="0"/>
              </a:spcBef>
              <a:buFont typeface="+mj-lt"/>
              <a:buAutoNum type="arabicPeriod"/>
            </a:pPr>
            <a:r>
              <a:rPr lang="ar-SA" altLang="ar-SA" sz="2400" b="1" dirty="0">
                <a:latin typeface="Sakkal Majalla" panose="02000000000000000000" pitchFamily="2" charset="-78"/>
                <a:cs typeface="Sakkal Majalla" panose="02000000000000000000" pitchFamily="2" charset="-78"/>
              </a:rPr>
              <a:t>يوثق جميع المستندات للجامعة بجهة عمله  </a:t>
            </a:r>
          </a:p>
          <a:p>
            <a:pPr marL="1428750" lvl="2" indent="-514350" algn="just">
              <a:lnSpc>
                <a:spcPct val="150000"/>
              </a:lnSpc>
              <a:spcBef>
                <a:spcPct val="0"/>
              </a:spcBef>
              <a:buFont typeface="+mj-lt"/>
              <a:buAutoNum type="arabicPeriod"/>
            </a:pPr>
            <a:r>
              <a:rPr lang="ar-SA" altLang="ar-SA" sz="2400" b="1" dirty="0">
                <a:latin typeface="Sakkal Majalla" panose="02000000000000000000" pitchFamily="2" charset="-78"/>
                <a:cs typeface="Sakkal Majalla" panose="02000000000000000000" pitchFamily="2" charset="-78"/>
              </a:rPr>
              <a:t>يحصر الوثائق ويصنفها مستعينًا بالدليل الإرشادي لتعبئة نموذج حصر الوثائق</a:t>
            </a:r>
          </a:p>
          <a:p>
            <a:pPr marL="1428750" lvl="2" indent="-514350" algn="just">
              <a:lnSpc>
                <a:spcPct val="150000"/>
              </a:lnSpc>
              <a:spcBef>
                <a:spcPct val="0"/>
              </a:spcBef>
              <a:buFont typeface="+mj-lt"/>
              <a:buAutoNum type="arabicPeriod"/>
            </a:pPr>
            <a:r>
              <a:rPr lang="ar-SA" altLang="ar-SA" sz="2400" b="1" dirty="0">
                <a:latin typeface="Sakkal Majalla" panose="02000000000000000000" pitchFamily="2" charset="-78"/>
                <a:cs typeface="Sakkal Majalla" panose="02000000000000000000" pitchFamily="2" charset="-78"/>
              </a:rPr>
              <a:t>يناقش استخدام التقنية الحديثة في تنظيم الوثائق و المحفوظات </a:t>
            </a:r>
          </a:p>
          <a:p>
            <a:pPr algn="just">
              <a:lnSpc>
                <a:spcPct val="150000"/>
              </a:lnSpc>
              <a:buFont typeface="Arial" panose="020B0604020202020204" pitchFamily="34" charset="0"/>
              <a:buNone/>
            </a:pPr>
            <a:endParaRPr lang="en-US" altLang="ar-SA" sz="2400" dirty="0">
              <a:latin typeface="AL-Mohanad Bold"/>
            </a:endParaRPr>
          </a:p>
        </p:txBody>
      </p:sp>
    </p:spTree>
    <p:extLst>
      <p:ext uri="{BB962C8B-B14F-4D97-AF65-F5344CB8AC3E}">
        <p14:creationId xmlns:p14="http://schemas.microsoft.com/office/powerpoint/2010/main" val="37291284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6" name="Picture 105" descr="A close up of a map&#10;&#10;Description automatically generated">
            <a:extLst>
              <a:ext uri="{FF2B5EF4-FFF2-40B4-BE49-F238E27FC236}">
                <a16:creationId xmlns="" xmlns:a16="http://schemas.microsoft.com/office/drawing/2014/main" id="{508BBA26-1525-4B0A-AAE3-21995F2B5DEF}"/>
              </a:ext>
            </a:extLst>
          </p:cNvPr>
          <p:cNvPicPr>
            <a:picLocks noChangeAspect="1"/>
          </p:cNvPicPr>
          <p:nvPr/>
        </p:nvPicPr>
        <p:blipFill rotWithShape="1">
          <a:blip r:embed="rId2">
            <a:extLst>
              <a:ext uri="{28A0092B-C50C-407E-A947-70E740481C1C}">
                <a14:useLocalDpi xmlns:a14="http://schemas.microsoft.com/office/drawing/2010/main" val="0"/>
              </a:ext>
            </a:extLst>
          </a:blip>
          <a:srcRect r="65800"/>
          <a:stretch/>
        </p:blipFill>
        <p:spPr>
          <a:xfrm>
            <a:off x="2" y="1"/>
            <a:ext cx="3281799" cy="6878425"/>
          </a:xfrm>
          <a:prstGeom prst="rect">
            <a:avLst/>
          </a:prstGeom>
        </p:spPr>
      </p:pic>
      <p:pic>
        <p:nvPicPr>
          <p:cNvPr id="7" name="Picture 39" descr="A close up of a map&#10;&#10;Description automatically generated">
            <a:extLst>
              <a:ext uri="{FF2B5EF4-FFF2-40B4-BE49-F238E27FC236}">
                <a16:creationId xmlns="" xmlns:a16="http://schemas.microsoft.com/office/drawing/2014/main" id="{A2D2662F-F224-4204-A224-F0E6857BF581}"/>
              </a:ext>
            </a:extLst>
          </p:cNvPr>
          <p:cNvPicPr>
            <a:picLocks noChangeAspect="1"/>
          </p:cNvPicPr>
          <p:nvPr/>
        </p:nvPicPr>
        <p:blipFill rotWithShape="1">
          <a:blip r:embed="rId2">
            <a:extLst>
              <a:ext uri="{28A0092B-C50C-407E-A947-70E740481C1C}">
                <a14:useLocalDpi xmlns:a14="http://schemas.microsoft.com/office/drawing/2010/main" val="0"/>
              </a:ext>
            </a:extLst>
          </a:blip>
          <a:srcRect l="81307"/>
          <a:stretch/>
        </p:blipFill>
        <p:spPr>
          <a:xfrm>
            <a:off x="10398201" y="1"/>
            <a:ext cx="1793801" cy="6878425"/>
          </a:xfrm>
          <a:prstGeom prst="rect">
            <a:avLst/>
          </a:prstGeom>
        </p:spPr>
      </p:pic>
      <p:pic>
        <p:nvPicPr>
          <p:cNvPr id="9" name="Picture 73" descr="C:\Users\DELL\Pictures\kau_logo.png">
            <a:extLst>
              <a:ext uri="{FF2B5EF4-FFF2-40B4-BE49-F238E27FC236}">
                <a16:creationId xmlns="" xmlns:a16="http://schemas.microsoft.com/office/drawing/2014/main" id="{8D58A905-B0A5-4A78-9DAD-76C1DEBA8204}"/>
              </a:ext>
            </a:extLst>
          </p:cNvPr>
          <p:cNvPicPr>
            <a:picLocks noChangeAspect="1" noChangeArrowheads="1"/>
          </p:cNvPicPr>
          <p:nvPr/>
        </p:nvPicPr>
        <p:blipFill>
          <a:blip r:embed="rId3" cstate="print"/>
          <a:srcRect/>
          <a:stretch>
            <a:fillRect/>
          </a:stretch>
        </p:blipFill>
        <p:spPr bwMode="auto">
          <a:xfrm>
            <a:off x="540767" y="58607"/>
            <a:ext cx="750844" cy="973087"/>
          </a:xfrm>
          <a:prstGeom prst="rect">
            <a:avLst/>
          </a:prstGeom>
          <a:ln>
            <a:noFill/>
          </a:ln>
          <a:effectLst>
            <a:outerShdw blurRad="190500" algn="tl" rotWithShape="0">
              <a:srgbClr val="000000">
                <a:alpha val="70000"/>
              </a:srgbClr>
            </a:outerShdw>
          </a:effectLst>
        </p:spPr>
      </p:pic>
      <p:sp>
        <p:nvSpPr>
          <p:cNvPr id="4" name="مربع نص 3"/>
          <p:cNvSpPr txBox="1"/>
          <p:nvPr/>
        </p:nvSpPr>
        <p:spPr>
          <a:xfrm>
            <a:off x="-2626875" y="946554"/>
            <a:ext cx="7086126" cy="307777"/>
          </a:xfrm>
          <a:prstGeom prst="rect">
            <a:avLst/>
          </a:prstGeom>
          <a:noFill/>
        </p:spPr>
        <p:txBody>
          <a:bodyPr wrap="square" rtlCol="1">
            <a:spAutoFit/>
          </a:bodyPr>
          <a:lstStyle/>
          <a:p>
            <a:pPr algn="ctr"/>
            <a:r>
              <a:rPr lang="ar-SA" sz="1400" b="1" dirty="0">
                <a:latin typeface="Sakkal Majalla" panose="02000000000000000000" pitchFamily="2" charset="-78"/>
                <a:cs typeface="Sakkal Majalla" panose="02000000000000000000" pitchFamily="2" charset="-78"/>
              </a:rPr>
              <a:t>مركز الوثائق والمحفوظات</a:t>
            </a:r>
          </a:p>
        </p:txBody>
      </p:sp>
      <p:cxnSp>
        <p:nvCxnSpPr>
          <p:cNvPr id="8" name="رابط مستقيم 7"/>
          <p:cNvCxnSpPr/>
          <p:nvPr/>
        </p:nvCxnSpPr>
        <p:spPr>
          <a:xfrm flipH="1">
            <a:off x="1924494" y="924309"/>
            <a:ext cx="10267509" cy="0"/>
          </a:xfrm>
          <a:prstGeom prst="line">
            <a:avLst/>
          </a:prstGeom>
        </p:spPr>
        <p:style>
          <a:lnRef idx="3">
            <a:schemeClr val="accent1"/>
          </a:lnRef>
          <a:fillRef idx="0">
            <a:schemeClr val="accent1"/>
          </a:fillRef>
          <a:effectRef idx="2">
            <a:schemeClr val="accent1"/>
          </a:effectRef>
          <a:fontRef idx="minor">
            <a:schemeClr val="tx1"/>
          </a:fontRef>
        </p:style>
      </p:cxnSp>
      <p:sp>
        <p:nvSpPr>
          <p:cNvPr id="3" name="مستطيل مستدير الزوايا 2"/>
          <p:cNvSpPr/>
          <p:nvPr/>
        </p:nvSpPr>
        <p:spPr>
          <a:xfrm>
            <a:off x="5741582" y="529646"/>
            <a:ext cx="5645889" cy="788517"/>
          </a:xfrm>
          <a:prstGeom prst="roundRect">
            <a:avLst/>
          </a:prstGeom>
          <a:gradFill flip="none" rotWithShape="1">
            <a:gsLst>
              <a:gs pos="0">
                <a:srgbClr val="35B1DE">
                  <a:shade val="30000"/>
                  <a:satMod val="115000"/>
                </a:srgbClr>
              </a:gs>
              <a:gs pos="50000">
                <a:srgbClr val="35B1DE">
                  <a:shade val="67500"/>
                  <a:satMod val="115000"/>
                </a:srgbClr>
              </a:gs>
              <a:gs pos="100000">
                <a:srgbClr val="35B1DE">
                  <a:shade val="100000"/>
                  <a:satMod val="115000"/>
                </a:srgbClr>
              </a:gs>
            </a:gsLst>
            <a:lin ang="18900000" scaled="1"/>
            <a:tileRect/>
          </a:gra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sp>
        <p:nvSpPr>
          <p:cNvPr id="12" name="مربع نص 10">
            <a:extLst>
              <a:ext uri="{FF2B5EF4-FFF2-40B4-BE49-F238E27FC236}">
                <a16:creationId xmlns="" xmlns:a16="http://schemas.microsoft.com/office/drawing/2014/main" id="{5CD4FD4B-77D9-4E70-AB1A-EE13B16E9888}"/>
              </a:ext>
            </a:extLst>
          </p:cNvPr>
          <p:cNvSpPr txBox="1"/>
          <p:nvPr/>
        </p:nvSpPr>
        <p:spPr>
          <a:xfrm>
            <a:off x="5902698" y="668793"/>
            <a:ext cx="5237019" cy="523220"/>
          </a:xfrm>
          <a:prstGeom prst="rect">
            <a:avLst/>
          </a:prstGeom>
          <a:noFill/>
        </p:spPr>
        <p:txBody>
          <a:bodyPr wrap="square" rtlCol="1">
            <a:spAutoFit/>
          </a:bodyPr>
          <a:lstStyle/>
          <a:p>
            <a:r>
              <a:rPr lang="ar-SA" sz="2800" dirty="0">
                <a:solidFill>
                  <a:schemeClr val="bg1"/>
                </a:solidFill>
                <a:effectLst>
                  <a:outerShdw blurRad="38100" dist="38100" dir="2700000" algn="tl">
                    <a:srgbClr val="000000">
                      <a:alpha val="43137"/>
                    </a:srgbClr>
                  </a:outerShdw>
                </a:effectLst>
                <a:cs typeface="PT Bold Heading" panose="02010400000000000000" pitchFamily="2" charset="-78"/>
              </a:rPr>
              <a:t>محتويات العرض</a:t>
            </a:r>
          </a:p>
        </p:txBody>
      </p:sp>
      <p:graphicFrame>
        <p:nvGraphicFramePr>
          <p:cNvPr id="2" name="Diagram 1">
            <a:extLst>
              <a:ext uri="{FF2B5EF4-FFF2-40B4-BE49-F238E27FC236}">
                <a16:creationId xmlns="" xmlns:a16="http://schemas.microsoft.com/office/drawing/2014/main" id="{9EFBED71-AEF6-4CD9-9B84-B022F8CFA5DD}"/>
              </a:ext>
            </a:extLst>
          </p:cNvPr>
          <p:cNvGraphicFramePr/>
          <p:nvPr>
            <p:extLst>
              <p:ext uri="{D42A27DB-BD31-4B8C-83A1-F6EECF244321}">
                <p14:modId xmlns:p14="http://schemas.microsoft.com/office/powerpoint/2010/main" val="2773273921"/>
              </p:ext>
            </p:extLst>
          </p:nvPr>
        </p:nvGraphicFramePr>
        <p:xfrm>
          <a:off x="1759031" y="1715275"/>
          <a:ext cx="9462977" cy="5418667"/>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extLst>
      <p:ext uri="{BB962C8B-B14F-4D97-AF65-F5344CB8AC3E}">
        <p14:creationId xmlns:p14="http://schemas.microsoft.com/office/powerpoint/2010/main" val="327686466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7" name="Picture 39" descr="A close up of a map&#10;&#10;Description automatically generated">
            <a:extLst>
              <a:ext uri="{FF2B5EF4-FFF2-40B4-BE49-F238E27FC236}">
                <a16:creationId xmlns="" xmlns:a16="http://schemas.microsoft.com/office/drawing/2014/main" id="{A2D2662F-F224-4204-A224-F0E6857BF581}"/>
              </a:ext>
            </a:extLst>
          </p:cNvPr>
          <p:cNvPicPr>
            <a:picLocks noChangeAspect="1"/>
          </p:cNvPicPr>
          <p:nvPr/>
        </p:nvPicPr>
        <p:blipFill rotWithShape="1">
          <a:blip r:embed="rId2">
            <a:extLst>
              <a:ext uri="{28A0092B-C50C-407E-A947-70E740481C1C}">
                <a14:useLocalDpi xmlns:a14="http://schemas.microsoft.com/office/drawing/2010/main" val="0"/>
              </a:ext>
            </a:extLst>
          </a:blip>
          <a:srcRect l="81307"/>
          <a:stretch/>
        </p:blipFill>
        <p:spPr>
          <a:xfrm rot="10800000">
            <a:off x="-1671" y="-20425"/>
            <a:ext cx="1793801" cy="6878425"/>
          </a:xfrm>
          <a:prstGeom prst="rect">
            <a:avLst/>
          </a:prstGeom>
        </p:spPr>
      </p:pic>
      <p:pic>
        <p:nvPicPr>
          <p:cNvPr id="9" name="Picture 73" descr="C:\Users\DELL\Pictures\kau_logo.png">
            <a:extLst>
              <a:ext uri="{FF2B5EF4-FFF2-40B4-BE49-F238E27FC236}">
                <a16:creationId xmlns="" xmlns:a16="http://schemas.microsoft.com/office/drawing/2014/main" id="{8D58A905-B0A5-4A78-9DAD-76C1DEBA8204}"/>
              </a:ext>
            </a:extLst>
          </p:cNvPr>
          <p:cNvPicPr>
            <a:picLocks noChangeAspect="1" noChangeArrowheads="1"/>
          </p:cNvPicPr>
          <p:nvPr/>
        </p:nvPicPr>
        <p:blipFill>
          <a:blip r:embed="rId3" cstate="print"/>
          <a:srcRect/>
          <a:stretch>
            <a:fillRect/>
          </a:stretch>
        </p:blipFill>
        <p:spPr bwMode="auto">
          <a:xfrm>
            <a:off x="540767" y="58607"/>
            <a:ext cx="750844" cy="973087"/>
          </a:xfrm>
          <a:prstGeom prst="rect">
            <a:avLst/>
          </a:prstGeom>
          <a:ln>
            <a:noFill/>
          </a:ln>
          <a:effectLst>
            <a:outerShdw blurRad="190500" algn="tl" rotWithShape="0">
              <a:srgbClr val="000000">
                <a:alpha val="70000"/>
              </a:srgbClr>
            </a:outerShdw>
          </a:effectLst>
        </p:spPr>
      </p:pic>
      <p:sp>
        <p:nvSpPr>
          <p:cNvPr id="4" name="مربع نص 3"/>
          <p:cNvSpPr txBox="1"/>
          <p:nvPr/>
        </p:nvSpPr>
        <p:spPr>
          <a:xfrm>
            <a:off x="-2626875" y="946554"/>
            <a:ext cx="7086126" cy="307777"/>
          </a:xfrm>
          <a:prstGeom prst="rect">
            <a:avLst/>
          </a:prstGeom>
          <a:noFill/>
        </p:spPr>
        <p:txBody>
          <a:bodyPr wrap="square" rtlCol="1">
            <a:spAutoFit/>
          </a:bodyPr>
          <a:lstStyle/>
          <a:p>
            <a:pPr algn="ctr"/>
            <a:r>
              <a:rPr lang="ar-SA" sz="1400" b="1" dirty="0">
                <a:latin typeface="Sakkal Majalla" panose="02000000000000000000" pitchFamily="2" charset="-78"/>
                <a:cs typeface="Sakkal Majalla" panose="02000000000000000000" pitchFamily="2" charset="-78"/>
              </a:rPr>
              <a:t>مركز الوثائق والمحفوظات</a:t>
            </a:r>
          </a:p>
        </p:txBody>
      </p:sp>
      <p:sp>
        <p:nvSpPr>
          <p:cNvPr id="42" name="Rectangle 7">
            <a:extLst>
              <a:ext uri="{FF2B5EF4-FFF2-40B4-BE49-F238E27FC236}">
                <a16:creationId xmlns="" xmlns:a16="http://schemas.microsoft.com/office/drawing/2014/main" id="{41FE1387-3475-4DD6-B2C7-B9E228295044}"/>
              </a:ext>
            </a:extLst>
          </p:cNvPr>
          <p:cNvSpPr/>
          <p:nvPr/>
        </p:nvSpPr>
        <p:spPr>
          <a:xfrm>
            <a:off x="1924494" y="3016665"/>
            <a:ext cx="9144000" cy="835635"/>
          </a:xfrm>
          <a:custGeom>
            <a:avLst/>
            <a:gdLst>
              <a:gd name="connsiteX0" fmla="*/ 0 w 12192000"/>
              <a:gd name="connsiteY0" fmla="*/ 0 h 6858000"/>
              <a:gd name="connsiteX1" fmla="*/ 12192000 w 12192000"/>
              <a:gd name="connsiteY1" fmla="*/ 0 h 6858000"/>
              <a:gd name="connsiteX2" fmla="*/ 12192000 w 12192000"/>
              <a:gd name="connsiteY2" fmla="*/ 6858000 h 6858000"/>
              <a:gd name="connsiteX3" fmla="*/ 0 w 12192000"/>
              <a:gd name="connsiteY3" fmla="*/ 6858000 h 6858000"/>
              <a:gd name="connsiteX4" fmla="*/ 0 w 12192000"/>
              <a:gd name="connsiteY4" fmla="*/ 0 h 6858000"/>
              <a:gd name="connsiteX0" fmla="*/ 0 w 12192000"/>
              <a:gd name="connsiteY0" fmla="*/ 0 h 6858000"/>
              <a:gd name="connsiteX1" fmla="*/ 12192000 w 12192000"/>
              <a:gd name="connsiteY1" fmla="*/ 0 h 6858000"/>
              <a:gd name="connsiteX2" fmla="*/ 12192000 w 12192000"/>
              <a:gd name="connsiteY2" fmla="*/ 6858000 h 6858000"/>
              <a:gd name="connsiteX3" fmla="*/ 6096000 w 12192000"/>
              <a:gd name="connsiteY3" fmla="*/ 6849979 h 6858000"/>
              <a:gd name="connsiteX4" fmla="*/ 0 w 12192000"/>
              <a:gd name="connsiteY4" fmla="*/ 6858000 h 6858000"/>
              <a:gd name="connsiteX5" fmla="*/ 0 w 12192000"/>
              <a:gd name="connsiteY5" fmla="*/ 0 h 6858000"/>
              <a:gd name="connsiteX0" fmla="*/ 0 w 12192000"/>
              <a:gd name="connsiteY0" fmla="*/ 0 h 6858000"/>
              <a:gd name="connsiteX1" fmla="*/ 12192000 w 12192000"/>
              <a:gd name="connsiteY1" fmla="*/ 0 h 6858000"/>
              <a:gd name="connsiteX2" fmla="*/ 6096000 w 12192000"/>
              <a:gd name="connsiteY2" fmla="*/ 6849979 h 6858000"/>
              <a:gd name="connsiteX3" fmla="*/ 0 w 12192000"/>
              <a:gd name="connsiteY3" fmla="*/ 6858000 h 6858000"/>
              <a:gd name="connsiteX4" fmla="*/ 0 w 12192000"/>
              <a:gd name="connsiteY4" fmla="*/ 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6858000">
                <a:moveTo>
                  <a:pt x="0" y="0"/>
                </a:moveTo>
                <a:lnTo>
                  <a:pt x="12192000" y="0"/>
                </a:lnTo>
                <a:lnTo>
                  <a:pt x="6096000" y="6849979"/>
                </a:lnTo>
                <a:lnTo>
                  <a:pt x="0" y="6858000"/>
                </a:lnTo>
                <a:lnTo>
                  <a:pt x="0" y="0"/>
                </a:lnTo>
                <a:close/>
              </a:path>
            </a:pathLst>
          </a:custGeom>
          <a:solidFill>
            <a:schemeClr val="accent3">
              <a:alpha val="50000"/>
            </a:schemeClr>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sz="1350"/>
          </a:p>
        </p:txBody>
      </p:sp>
      <p:sp>
        <p:nvSpPr>
          <p:cNvPr id="43" name="Rectangle 42">
            <a:extLst>
              <a:ext uri="{FF2B5EF4-FFF2-40B4-BE49-F238E27FC236}">
                <a16:creationId xmlns="" xmlns:a16="http://schemas.microsoft.com/office/drawing/2014/main" id="{72064104-F6D2-46D8-AB83-D6DBCCA1FE8F}"/>
              </a:ext>
            </a:extLst>
          </p:cNvPr>
          <p:cNvSpPr/>
          <p:nvPr/>
        </p:nvSpPr>
        <p:spPr>
          <a:xfrm>
            <a:off x="7573264" y="-20425"/>
            <a:ext cx="3769981" cy="1546577"/>
          </a:xfrm>
          <a:prstGeom prst="rect">
            <a:avLst/>
          </a:prstGeom>
        </p:spPr>
        <p:txBody>
          <a:bodyPr wrap="square">
            <a:spAutoFit/>
          </a:bodyPr>
          <a:lstStyle/>
          <a:p>
            <a:pPr algn="ctr" rtl="1">
              <a:lnSpc>
                <a:spcPct val="200000"/>
              </a:lnSpc>
              <a:spcAft>
                <a:spcPts val="1000"/>
              </a:spcAft>
            </a:pPr>
            <a:r>
              <a:rPr lang="ar-SA" sz="5400" u="sng" dirty="0">
                <a:effectLst>
                  <a:outerShdw blurRad="38100" dist="38100" dir="2700000" algn="tl">
                    <a:srgbClr val="000000">
                      <a:alpha val="43137"/>
                    </a:srgbClr>
                  </a:outerShdw>
                </a:effectLst>
                <a:latin typeface="Book Antiqua" panose="02040602050305030304" pitchFamily="18" charset="0"/>
                <a:cs typeface="PT Bold Heading" panose="02010400000000000000" pitchFamily="2" charset="-78"/>
              </a:rPr>
              <a:t>الجزء الأول</a:t>
            </a:r>
            <a:endParaRPr lang="en-GB" sz="5400" u="sng" dirty="0">
              <a:effectLst>
                <a:outerShdw blurRad="38100" dist="38100" dir="2700000" algn="tl">
                  <a:srgbClr val="000000">
                    <a:alpha val="43137"/>
                  </a:srgbClr>
                </a:outerShdw>
              </a:effectLst>
              <a:latin typeface="Book Antiqua" panose="02040602050305030304" pitchFamily="18" charset="0"/>
              <a:cs typeface="PT Bold Heading" panose="02010400000000000000" pitchFamily="2" charset="-78"/>
            </a:endParaRPr>
          </a:p>
        </p:txBody>
      </p:sp>
      <p:grpSp>
        <p:nvGrpSpPr>
          <p:cNvPr id="44" name="Group 43">
            <a:extLst>
              <a:ext uri="{FF2B5EF4-FFF2-40B4-BE49-F238E27FC236}">
                <a16:creationId xmlns="" xmlns:a16="http://schemas.microsoft.com/office/drawing/2014/main" id="{539B6161-4A99-4763-9FC5-2362745E7232}"/>
              </a:ext>
            </a:extLst>
          </p:cNvPr>
          <p:cNvGrpSpPr/>
          <p:nvPr/>
        </p:nvGrpSpPr>
        <p:grpSpPr>
          <a:xfrm>
            <a:off x="1869772" y="2712194"/>
            <a:ext cx="1516360" cy="1145779"/>
            <a:chOff x="528086" y="1271992"/>
            <a:chExt cx="1783169" cy="1347383"/>
          </a:xfrm>
        </p:grpSpPr>
        <p:sp>
          <p:nvSpPr>
            <p:cNvPr id="45" name="Freeform 45">
              <a:extLst>
                <a:ext uri="{FF2B5EF4-FFF2-40B4-BE49-F238E27FC236}">
                  <a16:creationId xmlns="" xmlns:a16="http://schemas.microsoft.com/office/drawing/2014/main" id="{2F3EB8E4-7385-4351-8E1A-27B63A594E41}"/>
                </a:ext>
              </a:extLst>
            </p:cNvPr>
            <p:cNvSpPr>
              <a:spLocks/>
            </p:cNvSpPr>
            <p:nvPr/>
          </p:nvSpPr>
          <p:spPr bwMode="auto">
            <a:xfrm>
              <a:off x="528086" y="1271992"/>
              <a:ext cx="1589734" cy="1347382"/>
            </a:xfrm>
            <a:custGeom>
              <a:avLst/>
              <a:gdLst>
                <a:gd name="T0" fmla="*/ 2708 w 2793"/>
                <a:gd name="T1" fmla="*/ 401 h 2371"/>
                <a:gd name="T2" fmla="*/ 2666 w 2793"/>
                <a:gd name="T3" fmla="*/ 361 h 2371"/>
                <a:gd name="T4" fmla="*/ 1376 w 2793"/>
                <a:gd name="T5" fmla="*/ 361 h 2371"/>
                <a:gd name="T6" fmla="*/ 1000 w 2793"/>
                <a:gd name="T7" fmla="*/ 12 h 2371"/>
                <a:gd name="T8" fmla="*/ 971 w 2793"/>
                <a:gd name="T9" fmla="*/ 0 h 2371"/>
                <a:gd name="T10" fmla="*/ 380 w 2793"/>
                <a:gd name="T11" fmla="*/ 0 h 2371"/>
                <a:gd name="T12" fmla="*/ 349 w 2793"/>
                <a:gd name="T13" fmla="*/ 14 h 2371"/>
                <a:gd name="T14" fmla="*/ 12 w 2793"/>
                <a:gd name="T15" fmla="*/ 374 h 2371"/>
                <a:gd name="T16" fmla="*/ 0 w 2793"/>
                <a:gd name="T17" fmla="*/ 405 h 2371"/>
                <a:gd name="T18" fmla="*/ 85 w 2793"/>
                <a:gd name="T19" fmla="*/ 2330 h 2371"/>
                <a:gd name="T20" fmla="*/ 127 w 2793"/>
                <a:gd name="T21" fmla="*/ 2371 h 2371"/>
                <a:gd name="T22" fmla="*/ 2750 w 2793"/>
                <a:gd name="T23" fmla="*/ 2371 h 2371"/>
                <a:gd name="T24" fmla="*/ 2781 w 2793"/>
                <a:gd name="T25" fmla="*/ 2358 h 2371"/>
                <a:gd name="T26" fmla="*/ 2793 w 2793"/>
                <a:gd name="T27" fmla="*/ 2327 h 2371"/>
                <a:gd name="T28" fmla="*/ 2708 w 2793"/>
                <a:gd name="T29" fmla="*/ 401 h 237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2793" h="2371">
                  <a:moveTo>
                    <a:pt x="2708" y="401"/>
                  </a:moveTo>
                  <a:cubicBezTo>
                    <a:pt x="2707" y="379"/>
                    <a:pt x="2688" y="361"/>
                    <a:pt x="2666" y="361"/>
                  </a:cubicBezTo>
                  <a:lnTo>
                    <a:pt x="1376" y="361"/>
                  </a:lnTo>
                  <a:lnTo>
                    <a:pt x="1000" y="12"/>
                  </a:lnTo>
                  <a:cubicBezTo>
                    <a:pt x="992" y="4"/>
                    <a:pt x="982" y="0"/>
                    <a:pt x="971" y="0"/>
                  </a:cubicBezTo>
                  <a:lnTo>
                    <a:pt x="380" y="0"/>
                  </a:lnTo>
                  <a:cubicBezTo>
                    <a:pt x="369" y="0"/>
                    <a:pt x="357" y="5"/>
                    <a:pt x="349" y="14"/>
                  </a:cubicBezTo>
                  <a:lnTo>
                    <a:pt x="12" y="374"/>
                  </a:lnTo>
                  <a:cubicBezTo>
                    <a:pt x="4" y="382"/>
                    <a:pt x="0" y="393"/>
                    <a:pt x="0" y="405"/>
                  </a:cubicBezTo>
                  <a:lnTo>
                    <a:pt x="85" y="2330"/>
                  </a:lnTo>
                  <a:cubicBezTo>
                    <a:pt x="86" y="2353"/>
                    <a:pt x="104" y="2371"/>
                    <a:pt x="127" y="2371"/>
                  </a:cubicBezTo>
                  <a:lnTo>
                    <a:pt x="2750" y="2371"/>
                  </a:lnTo>
                  <a:cubicBezTo>
                    <a:pt x="2762" y="2371"/>
                    <a:pt x="2773" y="2366"/>
                    <a:pt x="2781" y="2358"/>
                  </a:cubicBezTo>
                  <a:cubicBezTo>
                    <a:pt x="2789" y="2349"/>
                    <a:pt x="2793" y="2338"/>
                    <a:pt x="2793" y="2327"/>
                  </a:cubicBezTo>
                  <a:lnTo>
                    <a:pt x="2708" y="401"/>
                  </a:lnTo>
                  <a:close/>
                </a:path>
              </a:pathLst>
            </a:custGeom>
            <a:solidFill>
              <a:schemeClr val="accent1">
                <a:lumMod val="75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68580" tIns="34290" rIns="68580" bIns="34290" numCol="1" anchor="t" anchorCtr="0" compatLnSpc="1">
              <a:prstTxWarp prst="textNoShape">
                <a:avLst/>
              </a:prstTxWarp>
            </a:bodyPr>
            <a:lstStyle/>
            <a:p>
              <a:endParaRPr lang="en-US" sz="1350"/>
            </a:p>
          </p:txBody>
        </p:sp>
        <p:sp>
          <p:nvSpPr>
            <p:cNvPr id="46" name="Freeform 46">
              <a:extLst>
                <a:ext uri="{FF2B5EF4-FFF2-40B4-BE49-F238E27FC236}">
                  <a16:creationId xmlns="" xmlns:a16="http://schemas.microsoft.com/office/drawing/2014/main" id="{F8824FD3-3922-406A-B733-0B72EE4DFA42}"/>
                </a:ext>
              </a:extLst>
            </p:cNvPr>
            <p:cNvSpPr>
              <a:spLocks/>
            </p:cNvSpPr>
            <p:nvPr/>
          </p:nvSpPr>
          <p:spPr bwMode="auto">
            <a:xfrm>
              <a:off x="581448" y="1667758"/>
              <a:ext cx="1476339" cy="918266"/>
            </a:xfrm>
            <a:custGeom>
              <a:avLst/>
              <a:gdLst>
                <a:gd name="T0" fmla="*/ 2500 w 2593"/>
                <a:gd name="T1" fmla="*/ 1 h 1614"/>
                <a:gd name="T2" fmla="*/ 42 w 2593"/>
                <a:gd name="T3" fmla="*/ 83 h 1614"/>
                <a:gd name="T4" fmla="*/ 1 w 2593"/>
                <a:gd name="T5" fmla="*/ 126 h 1614"/>
                <a:gd name="T6" fmla="*/ 49 w 2593"/>
                <a:gd name="T7" fmla="*/ 1572 h 1614"/>
                <a:gd name="T8" fmla="*/ 92 w 2593"/>
                <a:gd name="T9" fmla="*/ 1613 h 1614"/>
                <a:gd name="T10" fmla="*/ 2551 w 2593"/>
                <a:gd name="T11" fmla="*/ 1531 h 1614"/>
                <a:gd name="T12" fmla="*/ 2592 w 2593"/>
                <a:gd name="T13" fmla="*/ 1488 h 1614"/>
                <a:gd name="T14" fmla="*/ 2544 w 2593"/>
                <a:gd name="T15" fmla="*/ 42 h 1614"/>
                <a:gd name="T16" fmla="*/ 2500 w 2593"/>
                <a:gd name="T17" fmla="*/ 1 h 16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593" h="1614">
                  <a:moveTo>
                    <a:pt x="2500" y="1"/>
                  </a:moveTo>
                  <a:lnTo>
                    <a:pt x="42" y="83"/>
                  </a:lnTo>
                  <a:cubicBezTo>
                    <a:pt x="18" y="83"/>
                    <a:pt x="0" y="103"/>
                    <a:pt x="1" y="126"/>
                  </a:cubicBezTo>
                  <a:lnTo>
                    <a:pt x="49" y="1572"/>
                  </a:lnTo>
                  <a:cubicBezTo>
                    <a:pt x="50" y="1596"/>
                    <a:pt x="69" y="1614"/>
                    <a:pt x="92" y="1613"/>
                  </a:cubicBezTo>
                  <a:lnTo>
                    <a:pt x="2551" y="1531"/>
                  </a:lnTo>
                  <a:cubicBezTo>
                    <a:pt x="2574" y="1531"/>
                    <a:pt x="2593" y="1511"/>
                    <a:pt x="2592" y="1488"/>
                  </a:cubicBezTo>
                  <a:lnTo>
                    <a:pt x="2544" y="42"/>
                  </a:lnTo>
                  <a:cubicBezTo>
                    <a:pt x="2543" y="19"/>
                    <a:pt x="2524" y="0"/>
                    <a:pt x="2500" y="1"/>
                  </a:cubicBezTo>
                  <a:close/>
                </a:path>
              </a:pathLst>
            </a:custGeom>
            <a:solidFill>
              <a:srgbClr val="E6E6E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68580" tIns="34290" rIns="68580" bIns="34290" numCol="1" anchor="t" anchorCtr="0" compatLnSpc="1">
              <a:prstTxWarp prst="textNoShape">
                <a:avLst/>
              </a:prstTxWarp>
            </a:bodyPr>
            <a:lstStyle/>
            <a:p>
              <a:endParaRPr lang="en-US" sz="1350"/>
            </a:p>
          </p:txBody>
        </p:sp>
        <p:sp>
          <p:nvSpPr>
            <p:cNvPr id="47" name="Freeform 47">
              <a:extLst>
                <a:ext uri="{FF2B5EF4-FFF2-40B4-BE49-F238E27FC236}">
                  <a16:creationId xmlns="" xmlns:a16="http://schemas.microsoft.com/office/drawing/2014/main" id="{8888517D-C06B-460A-9D5B-D9CC48AB3FF0}"/>
                </a:ext>
              </a:extLst>
            </p:cNvPr>
            <p:cNvSpPr>
              <a:spLocks/>
            </p:cNvSpPr>
            <p:nvPr/>
          </p:nvSpPr>
          <p:spPr bwMode="auto">
            <a:xfrm>
              <a:off x="632585" y="1558812"/>
              <a:ext cx="1462999" cy="893808"/>
            </a:xfrm>
            <a:custGeom>
              <a:avLst/>
              <a:gdLst>
                <a:gd name="T0" fmla="*/ 2525 w 2567"/>
                <a:gd name="T1" fmla="*/ 37 h 1569"/>
                <a:gd name="T2" fmla="*/ 65 w 2567"/>
                <a:gd name="T3" fmla="*/ 0 h 1569"/>
                <a:gd name="T4" fmla="*/ 22 w 2567"/>
                <a:gd name="T5" fmla="*/ 42 h 1569"/>
                <a:gd name="T6" fmla="*/ 0 w 2567"/>
                <a:gd name="T7" fmla="*/ 1488 h 1569"/>
                <a:gd name="T8" fmla="*/ 42 w 2567"/>
                <a:gd name="T9" fmla="*/ 1531 h 1569"/>
                <a:gd name="T10" fmla="*/ 2502 w 2567"/>
                <a:gd name="T11" fmla="*/ 1568 h 1569"/>
                <a:gd name="T12" fmla="*/ 2544 w 2567"/>
                <a:gd name="T13" fmla="*/ 1527 h 1569"/>
                <a:gd name="T14" fmla="*/ 2566 w 2567"/>
                <a:gd name="T15" fmla="*/ 80 h 1569"/>
                <a:gd name="T16" fmla="*/ 2525 w 2567"/>
                <a:gd name="T17" fmla="*/ 37 h 15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567" h="1569">
                  <a:moveTo>
                    <a:pt x="2525" y="37"/>
                  </a:moveTo>
                  <a:lnTo>
                    <a:pt x="65" y="0"/>
                  </a:lnTo>
                  <a:cubicBezTo>
                    <a:pt x="42" y="0"/>
                    <a:pt x="22" y="18"/>
                    <a:pt x="22" y="42"/>
                  </a:cubicBezTo>
                  <a:lnTo>
                    <a:pt x="0" y="1488"/>
                  </a:lnTo>
                  <a:cubicBezTo>
                    <a:pt x="0" y="1512"/>
                    <a:pt x="18" y="1531"/>
                    <a:pt x="42" y="1531"/>
                  </a:cubicBezTo>
                  <a:lnTo>
                    <a:pt x="2502" y="1568"/>
                  </a:lnTo>
                  <a:cubicBezTo>
                    <a:pt x="2525" y="1569"/>
                    <a:pt x="2544" y="1550"/>
                    <a:pt x="2544" y="1527"/>
                  </a:cubicBezTo>
                  <a:lnTo>
                    <a:pt x="2566" y="80"/>
                  </a:lnTo>
                  <a:cubicBezTo>
                    <a:pt x="2567" y="57"/>
                    <a:pt x="2548" y="38"/>
                    <a:pt x="2525" y="37"/>
                  </a:cubicBezTo>
                  <a:close/>
                </a:path>
              </a:pathLst>
            </a:custGeom>
            <a:solidFill>
              <a:srgbClr val="F2F2F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68580" tIns="34290" rIns="68580" bIns="34290" numCol="1" anchor="t" anchorCtr="0" compatLnSpc="1">
              <a:prstTxWarp prst="textNoShape">
                <a:avLst/>
              </a:prstTxWarp>
            </a:bodyPr>
            <a:lstStyle/>
            <a:p>
              <a:endParaRPr lang="en-US" sz="1350"/>
            </a:p>
          </p:txBody>
        </p:sp>
        <p:sp>
          <p:nvSpPr>
            <p:cNvPr id="48" name="Freeform 48">
              <a:extLst>
                <a:ext uri="{FF2B5EF4-FFF2-40B4-BE49-F238E27FC236}">
                  <a16:creationId xmlns="" xmlns:a16="http://schemas.microsoft.com/office/drawing/2014/main" id="{57020412-F5C4-4F0D-A26D-4414354702ED}"/>
                </a:ext>
              </a:extLst>
            </p:cNvPr>
            <p:cNvSpPr>
              <a:spLocks/>
            </p:cNvSpPr>
            <p:nvPr/>
          </p:nvSpPr>
          <p:spPr bwMode="auto">
            <a:xfrm>
              <a:off x="625916" y="1458758"/>
              <a:ext cx="1540819" cy="1036105"/>
            </a:xfrm>
            <a:custGeom>
              <a:avLst/>
              <a:gdLst>
                <a:gd name="T0" fmla="*/ 2666 w 2705"/>
                <a:gd name="T1" fmla="*/ 298 h 1821"/>
                <a:gd name="T2" fmla="*/ 223 w 2705"/>
                <a:gd name="T3" fmla="*/ 3 h 1821"/>
                <a:gd name="T4" fmla="*/ 176 w 2705"/>
                <a:gd name="T5" fmla="*/ 40 h 1821"/>
                <a:gd name="T6" fmla="*/ 3 w 2705"/>
                <a:gd name="T7" fmla="*/ 1476 h 1821"/>
                <a:gd name="T8" fmla="*/ 40 w 2705"/>
                <a:gd name="T9" fmla="*/ 1523 h 1821"/>
                <a:gd name="T10" fmla="*/ 2482 w 2705"/>
                <a:gd name="T11" fmla="*/ 1818 h 1821"/>
                <a:gd name="T12" fmla="*/ 2529 w 2705"/>
                <a:gd name="T13" fmla="*/ 1781 h 1821"/>
                <a:gd name="T14" fmla="*/ 2702 w 2705"/>
                <a:gd name="T15" fmla="*/ 345 h 1821"/>
                <a:gd name="T16" fmla="*/ 2666 w 2705"/>
                <a:gd name="T17" fmla="*/ 298 h 18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705" h="1821">
                  <a:moveTo>
                    <a:pt x="2666" y="298"/>
                  </a:moveTo>
                  <a:lnTo>
                    <a:pt x="223" y="3"/>
                  </a:lnTo>
                  <a:cubicBezTo>
                    <a:pt x="200" y="0"/>
                    <a:pt x="179" y="17"/>
                    <a:pt x="176" y="40"/>
                  </a:cubicBezTo>
                  <a:lnTo>
                    <a:pt x="3" y="1476"/>
                  </a:lnTo>
                  <a:cubicBezTo>
                    <a:pt x="0" y="1499"/>
                    <a:pt x="16" y="1520"/>
                    <a:pt x="40" y="1523"/>
                  </a:cubicBezTo>
                  <a:lnTo>
                    <a:pt x="2482" y="1818"/>
                  </a:lnTo>
                  <a:cubicBezTo>
                    <a:pt x="2505" y="1821"/>
                    <a:pt x="2526" y="1804"/>
                    <a:pt x="2529" y="1781"/>
                  </a:cubicBezTo>
                  <a:lnTo>
                    <a:pt x="2702" y="345"/>
                  </a:lnTo>
                  <a:cubicBezTo>
                    <a:pt x="2705" y="322"/>
                    <a:pt x="2689" y="301"/>
                    <a:pt x="2666" y="298"/>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68580" tIns="34290" rIns="68580" bIns="34290" numCol="1" anchor="t" anchorCtr="0" compatLnSpc="1">
              <a:prstTxWarp prst="textNoShape">
                <a:avLst/>
              </a:prstTxWarp>
            </a:bodyPr>
            <a:lstStyle/>
            <a:p>
              <a:endParaRPr lang="en-US" sz="1350"/>
            </a:p>
          </p:txBody>
        </p:sp>
        <p:sp>
          <p:nvSpPr>
            <p:cNvPr id="49" name="Freeform 49">
              <a:extLst>
                <a:ext uri="{FF2B5EF4-FFF2-40B4-BE49-F238E27FC236}">
                  <a16:creationId xmlns="" xmlns:a16="http://schemas.microsoft.com/office/drawing/2014/main" id="{18AFE562-FE99-454F-BD04-DFD231EDE014}"/>
                </a:ext>
              </a:extLst>
            </p:cNvPr>
            <p:cNvSpPr>
              <a:spLocks/>
            </p:cNvSpPr>
            <p:nvPr/>
          </p:nvSpPr>
          <p:spPr bwMode="auto">
            <a:xfrm>
              <a:off x="577001" y="1389833"/>
              <a:ext cx="1734254" cy="1229542"/>
            </a:xfrm>
            <a:custGeom>
              <a:avLst/>
              <a:gdLst>
                <a:gd name="T0" fmla="*/ 3037 w 3049"/>
                <a:gd name="T1" fmla="*/ 15 h 2162"/>
                <a:gd name="T2" fmla="*/ 3005 w 3049"/>
                <a:gd name="T3" fmla="*/ 0 h 2162"/>
                <a:gd name="T4" fmla="*/ 1699 w 3049"/>
                <a:gd name="T5" fmla="*/ 0 h 2162"/>
                <a:gd name="T6" fmla="*/ 1670 w 3049"/>
                <a:gd name="T7" fmla="*/ 11 h 2162"/>
                <a:gd name="T8" fmla="*/ 1294 w 3049"/>
                <a:gd name="T9" fmla="*/ 360 h 2162"/>
                <a:gd name="T10" fmla="*/ 382 w 3049"/>
                <a:gd name="T11" fmla="*/ 360 h 2162"/>
                <a:gd name="T12" fmla="*/ 340 w 3049"/>
                <a:gd name="T13" fmla="*/ 394 h 2162"/>
                <a:gd name="T14" fmla="*/ 3 w 3049"/>
                <a:gd name="T15" fmla="*/ 2111 h 2162"/>
                <a:gd name="T16" fmla="*/ 11 w 3049"/>
                <a:gd name="T17" fmla="*/ 2146 h 2162"/>
                <a:gd name="T18" fmla="*/ 44 w 3049"/>
                <a:gd name="T19" fmla="*/ 2162 h 2162"/>
                <a:gd name="T20" fmla="*/ 2667 w 3049"/>
                <a:gd name="T21" fmla="*/ 2162 h 2162"/>
                <a:gd name="T22" fmla="*/ 2709 w 3049"/>
                <a:gd name="T23" fmla="*/ 2126 h 2162"/>
                <a:gd name="T24" fmla="*/ 3047 w 3049"/>
                <a:gd name="T25" fmla="*/ 49 h 2162"/>
                <a:gd name="T26" fmla="*/ 3037 w 3049"/>
                <a:gd name="T27" fmla="*/ 15 h 2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3049" h="2162">
                  <a:moveTo>
                    <a:pt x="3037" y="15"/>
                  </a:moveTo>
                  <a:cubicBezTo>
                    <a:pt x="3029" y="5"/>
                    <a:pt x="3017" y="0"/>
                    <a:pt x="3005" y="0"/>
                  </a:cubicBezTo>
                  <a:lnTo>
                    <a:pt x="1699" y="0"/>
                  </a:lnTo>
                  <a:cubicBezTo>
                    <a:pt x="1688" y="0"/>
                    <a:pt x="1678" y="4"/>
                    <a:pt x="1670" y="11"/>
                  </a:cubicBezTo>
                  <a:lnTo>
                    <a:pt x="1294" y="360"/>
                  </a:lnTo>
                  <a:lnTo>
                    <a:pt x="382" y="360"/>
                  </a:lnTo>
                  <a:cubicBezTo>
                    <a:pt x="362" y="360"/>
                    <a:pt x="344" y="375"/>
                    <a:pt x="340" y="394"/>
                  </a:cubicBezTo>
                  <a:lnTo>
                    <a:pt x="3" y="2111"/>
                  </a:lnTo>
                  <a:cubicBezTo>
                    <a:pt x="0" y="2124"/>
                    <a:pt x="3" y="2137"/>
                    <a:pt x="11" y="2146"/>
                  </a:cubicBezTo>
                  <a:cubicBezTo>
                    <a:pt x="19" y="2156"/>
                    <a:pt x="31" y="2162"/>
                    <a:pt x="44" y="2162"/>
                  </a:cubicBezTo>
                  <a:lnTo>
                    <a:pt x="2667" y="2162"/>
                  </a:lnTo>
                  <a:cubicBezTo>
                    <a:pt x="2688" y="2162"/>
                    <a:pt x="2706" y="2147"/>
                    <a:pt x="2709" y="2126"/>
                  </a:cubicBezTo>
                  <a:lnTo>
                    <a:pt x="3047" y="49"/>
                  </a:lnTo>
                  <a:cubicBezTo>
                    <a:pt x="3049" y="37"/>
                    <a:pt x="3045" y="24"/>
                    <a:pt x="3037" y="15"/>
                  </a:cubicBez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68580" tIns="34290" rIns="68580" bIns="34290" numCol="1" anchor="ctr" anchorCtr="0" compatLnSpc="1">
              <a:prstTxWarp prst="textNoShape">
                <a:avLst/>
              </a:prstTxWarp>
            </a:bodyPr>
            <a:lstStyle/>
            <a:p>
              <a:pPr algn="ctr"/>
              <a:endParaRPr lang="en-US" sz="4500" b="1" dirty="0">
                <a:solidFill>
                  <a:schemeClr val="bg1"/>
                </a:solidFill>
                <a:effectLst>
                  <a:outerShdw blurRad="38100" dist="38100" dir="2700000" algn="tl">
                    <a:srgbClr val="000000">
                      <a:alpha val="43137"/>
                    </a:srgbClr>
                  </a:outerShdw>
                </a:effectLst>
              </a:endParaRPr>
            </a:p>
          </p:txBody>
        </p:sp>
        <p:sp>
          <p:nvSpPr>
            <p:cNvPr id="50" name="Freeform 50">
              <a:extLst>
                <a:ext uri="{FF2B5EF4-FFF2-40B4-BE49-F238E27FC236}">
                  <a16:creationId xmlns="" xmlns:a16="http://schemas.microsoft.com/office/drawing/2014/main" id="{9FAC56BC-3C04-42D2-B584-970A271D8581}"/>
                </a:ext>
              </a:extLst>
            </p:cNvPr>
            <p:cNvSpPr>
              <a:spLocks/>
            </p:cNvSpPr>
            <p:nvPr/>
          </p:nvSpPr>
          <p:spPr bwMode="auto">
            <a:xfrm>
              <a:off x="577001" y="2256960"/>
              <a:ext cx="1596403" cy="362415"/>
            </a:xfrm>
            <a:custGeom>
              <a:avLst/>
              <a:gdLst>
                <a:gd name="T0" fmla="*/ 11 w 2807"/>
                <a:gd name="T1" fmla="*/ 623 h 639"/>
                <a:gd name="T2" fmla="*/ 44 w 2807"/>
                <a:gd name="T3" fmla="*/ 639 h 639"/>
                <a:gd name="T4" fmla="*/ 2667 w 2807"/>
                <a:gd name="T5" fmla="*/ 639 h 639"/>
                <a:gd name="T6" fmla="*/ 2709 w 2807"/>
                <a:gd name="T7" fmla="*/ 603 h 639"/>
                <a:gd name="T8" fmla="*/ 2807 w 2807"/>
                <a:gd name="T9" fmla="*/ 0 h 639"/>
                <a:gd name="T10" fmla="*/ 3 w 2807"/>
                <a:gd name="T11" fmla="*/ 588 h 639"/>
                <a:gd name="T12" fmla="*/ 11 w 2807"/>
                <a:gd name="T13" fmla="*/ 623 h 639"/>
              </a:gdLst>
              <a:ahLst/>
              <a:cxnLst>
                <a:cxn ang="0">
                  <a:pos x="T0" y="T1"/>
                </a:cxn>
                <a:cxn ang="0">
                  <a:pos x="T2" y="T3"/>
                </a:cxn>
                <a:cxn ang="0">
                  <a:pos x="T4" y="T5"/>
                </a:cxn>
                <a:cxn ang="0">
                  <a:pos x="T6" y="T7"/>
                </a:cxn>
                <a:cxn ang="0">
                  <a:pos x="T8" y="T9"/>
                </a:cxn>
                <a:cxn ang="0">
                  <a:pos x="T10" y="T11"/>
                </a:cxn>
                <a:cxn ang="0">
                  <a:pos x="T12" y="T13"/>
                </a:cxn>
              </a:cxnLst>
              <a:rect l="0" t="0" r="r" b="b"/>
              <a:pathLst>
                <a:path w="2807" h="639">
                  <a:moveTo>
                    <a:pt x="11" y="623"/>
                  </a:moveTo>
                  <a:cubicBezTo>
                    <a:pt x="19" y="633"/>
                    <a:pt x="31" y="639"/>
                    <a:pt x="44" y="639"/>
                  </a:cubicBezTo>
                  <a:lnTo>
                    <a:pt x="2667" y="639"/>
                  </a:lnTo>
                  <a:cubicBezTo>
                    <a:pt x="2688" y="639"/>
                    <a:pt x="2706" y="624"/>
                    <a:pt x="2709" y="603"/>
                  </a:cubicBezTo>
                  <a:lnTo>
                    <a:pt x="2807" y="0"/>
                  </a:lnTo>
                  <a:lnTo>
                    <a:pt x="3" y="588"/>
                  </a:lnTo>
                  <a:cubicBezTo>
                    <a:pt x="0" y="601"/>
                    <a:pt x="3" y="614"/>
                    <a:pt x="11" y="623"/>
                  </a:cubicBezTo>
                  <a:close/>
                </a:path>
              </a:pathLst>
            </a:custGeom>
            <a:solidFill>
              <a:schemeClr val="tx1">
                <a:alpha val="25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68580" tIns="34290" rIns="68580" bIns="34290" numCol="1" anchor="t" anchorCtr="0" compatLnSpc="1">
              <a:prstTxWarp prst="textNoShape">
                <a:avLst/>
              </a:prstTxWarp>
            </a:bodyPr>
            <a:lstStyle/>
            <a:p>
              <a:endParaRPr lang="en-US" sz="1350"/>
            </a:p>
          </p:txBody>
        </p:sp>
      </p:grpSp>
      <p:sp>
        <p:nvSpPr>
          <p:cNvPr id="51" name="TextBox 50">
            <a:extLst>
              <a:ext uri="{FF2B5EF4-FFF2-40B4-BE49-F238E27FC236}">
                <a16:creationId xmlns="" xmlns:a16="http://schemas.microsoft.com/office/drawing/2014/main" id="{2E1EAC75-D4EB-40E0-A31B-7269CF78DD56}"/>
              </a:ext>
            </a:extLst>
          </p:cNvPr>
          <p:cNvSpPr txBox="1"/>
          <p:nvPr/>
        </p:nvSpPr>
        <p:spPr>
          <a:xfrm>
            <a:off x="1958635" y="2552666"/>
            <a:ext cx="8099896" cy="1565044"/>
          </a:xfrm>
          <a:prstGeom prst="rect">
            <a:avLst/>
          </a:prstGeom>
          <a:noFill/>
        </p:spPr>
        <p:txBody>
          <a:bodyPr wrap="square" lIns="0" rIns="0" rtlCol="0" anchor="b">
            <a:spAutoFit/>
          </a:bodyPr>
          <a:lstStyle/>
          <a:p>
            <a:pPr lvl="0" defTabSz="1244600">
              <a:lnSpc>
                <a:spcPct val="90000"/>
              </a:lnSpc>
              <a:spcBef>
                <a:spcPct val="0"/>
              </a:spcBef>
              <a:spcAft>
                <a:spcPct val="35000"/>
              </a:spcAft>
            </a:pPr>
            <a:r>
              <a:rPr lang="ar-SA" sz="4400" b="1" dirty="0">
                <a:solidFill>
                  <a:srgbClr val="002060"/>
                </a:solidFill>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rPr>
              <a:t>التعريف بدور المركز الوطني </a:t>
            </a:r>
          </a:p>
          <a:p>
            <a:pPr lvl="0" algn="ctr" defTabSz="1244600">
              <a:lnSpc>
                <a:spcPct val="90000"/>
              </a:lnSpc>
              <a:spcBef>
                <a:spcPct val="0"/>
              </a:spcBef>
              <a:spcAft>
                <a:spcPct val="35000"/>
              </a:spcAft>
            </a:pPr>
            <a:r>
              <a:rPr lang="ar-SA" sz="4400" b="1" dirty="0">
                <a:solidFill>
                  <a:srgbClr val="002060"/>
                </a:solidFill>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rPr>
              <a:t>للوثائق والمحفوظات</a:t>
            </a:r>
            <a:endParaRPr lang="en-GB" sz="4400" b="1" dirty="0">
              <a:solidFill>
                <a:srgbClr val="002060"/>
              </a:solidFill>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endParaRPr>
          </a:p>
        </p:txBody>
      </p:sp>
    </p:spTree>
    <p:extLst>
      <p:ext uri="{BB962C8B-B14F-4D97-AF65-F5344CB8AC3E}">
        <p14:creationId xmlns:p14="http://schemas.microsoft.com/office/powerpoint/2010/main" val="320694157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7" name="Picture 39" descr="A close up of a map&#10;&#10;Description automatically generated">
            <a:extLst>
              <a:ext uri="{FF2B5EF4-FFF2-40B4-BE49-F238E27FC236}">
                <a16:creationId xmlns="" xmlns:a16="http://schemas.microsoft.com/office/drawing/2014/main" id="{A2D2662F-F224-4204-A224-F0E6857BF581}"/>
              </a:ext>
            </a:extLst>
          </p:cNvPr>
          <p:cNvPicPr>
            <a:picLocks noChangeAspect="1"/>
          </p:cNvPicPr>
          <p:nvPr/>
        </p:nvPicPr>
        <p:blipFill rotWithShape="1">
          <a:blip r:embed="rId2">
            <a:extLst>
              <a:ext uri="{28A0092B-C50C-407E-A947-70E740481C1C}">
                <a14:useLocalDpi xmlns:a14="http://schemas.microsoft.com/office/drawing/2010/main" val="0"/>
              </a:ext>
            </a:extLst>
          </a:blip>
          <a:srcRect l="81307"/>
          <a:stretch/>
        </p:blipFill>
        <p:spPr>
          <a:xfrm rot="10800000">
            <a:off x="-1671" y="-20425"/>
            <a:ext cx="1793801" cy="6878425"/>
          </a:xfrm>
          <a:prstGeom prst="rect">
            <a:avLst/>
          </a:prstGeom>
        </p:spPr>
      </p:pic>
      <p:pic>
        <p:nvPicPr>
          <p:cNvPr id="9" name="Picture 73" descr="C:\Users\DELL\Pictures\kau_logo.png">
            <a:extLst>
              <a:ext uri="{FF2B5EF4-FFF2-40B4-BE49-F238E27FC236}">
                <a16:creationId xmlns="" xmlns:a16="http://schemas.microsoft.com/office/drawing/2014/main" id="{8D58A905-B0A5-4A78-9DAD-76C1DEBA8204}"/>
              </a:ext>
            </a:extLst>
          </p:cNvPr>
          <p:cNvPicPr>
            <a:picLocks noChangeAspect="1" noChangeArrowheads="1"/>
          </p:cNvPicPr>
          <p:nvPr/>
        </p:nvPicPr>
        <p:blipFill>
          <a:blip r:embed="rId3" cstate="print"/>
          <a:srcRect/>
          <a:stretch>
            <a:fillRect/>
          </a:stretch>
        </p:blipFill>
        <p:spPr bwMode="auto">
          <a:xfrm>
            <a:off x="540767" y="58607"/>
            <a:ext cx="750844" cy="973087"/>
          </a:xfrm>
          <a:prstGeom prst="rect">
            <a:avLst/>
          </a:prstGeom>
          <a:ln>
            <a:noFill/>
          </a:ln>
          <a:effectLst>
            <a:outerShdw blurRad="190500" algn="tl" rotWithShape="0">
              <a:srgbClr val="000000">
                <a:alpha val="70000"/>
              </a:srgbClr>
            </a:outerShdw>
          </a:effectLst>
        </p:spPr>
      </p:pic>
      <p:sp>
        <p:nvSpPr>
          <p:cNvPr id="4" name="مربع نص 3"/>
          <p:cNvSpPr txBox="1"/>
          <p:nvPr/>
        </p:nvSpPr>
        <p:spPr>
          <a:xfrm>
            <a:off x="-2626875" y="946554"/>
            <a:ext cx="7086126" cy="307777"/>
          </a:xfrm>
          <a:prstGeom prst="rect">
            <a:avLst/>
          </a:prstGeom>
          <a:noFill/>
        </p:spPr>
        <p:txBody>
          <a:bodyPr wrap="square" rtlCol="1">
            <a:spAutoFit/>
          </a:bodyPr>
          <a:lstStyle/>
          <a:p>
            <a:pPr algn="ctr"/>
            <a:r>
              <a:rPr lang="ar-SA" sz="1400" b="1" dirty="0">
                <a:latin typeface="Sakkal Majalla" panose="02000000000000000000" pitchFamily="2" charset="-78"/>
                <a:cs typeface="Sakkal Majalla" panose="02000000000000000000" pitchFamily="2" charset="-78"/>
              </a:rPr>
              <a:t>مركز الوثائق والمحفوظات</a:t>
            </a:r>
          </a:p>
        </p:txBody>
      </p:sp>
      <p:cxnSp>
        <p:nvCxnSpPr>
          <p:cNvPr id="8" name="رابط مستقيم 7"/>
          <p:cNvCxnSpPr/>
          <p:nvPr/>
        </p:nvCxnSpPr>
        <p:spPr>
          <a:xfrm flipH="1">
            <a:off x="1924494" y="924309"/>
            <a:ext cx="10267509" cy="0"/>
          </a:xfrm>
          <a:prstGeom prst="line">
            <a:avLst/>
          </a:prstGeom>
        </p:spPr>
        <p:style>
          <a:lnRef idx="3">
            <a:schemeClr val="accent1"/>
          </a:lnRef>
          <a:fillRef idx="0">
            <a:schemeClr val="accent1"/>
          </a:fillRef>
          <a:effectRef idx="2">
            <a:schemeClr val="accent1"/>
          </a:effectRef>
          <a:fontRef idx="minor">
            <a:schemeClr val="tx1"/>
          </a:fontRef>
        </p:style>
      </p:cxnSp>
      <p:sp>
        <p:nvSpPr>
          <p:cNvPr id="3" name="مستطيل مستدير الزوايا 2"/>
          <p:cNvSpPr/>
          <p:nvPr/>
        </p:nvSpPr>
        <p:spPr>
          <a:xfrm>
            <a:off x="5741582" y="529646"/>
            <a:ext cx="5645889" cy="788517"/>
          </a:xfrm>
          <a:prstGeom prst="roundRect">
            <a:avLst/>
          </a:prstGeom>
          <a:gradFill flip="none" rotWithShape="1">
            <a:gsLst>
              <a:gs pos="0">
                <a:srgbClr val="35B1DE">
                  <a:shade val="30000"/>
                  <a:satMod val="115000"/>
                </a:srgbClr>
              </a:gs>
              <a:gs pos="50000">
                <a:srgbClr val="35B1DE">
                  <a:shade val="67500"/>
                  <a:satMod val="115000"/>
                </a:srgbClr>
              </a:gs>
              <a:gs pos="100000">
                <a:srgbClr val="35B1DE">
                  <a:shade val="100000"/>
                  <a:satMod val="115000"/>
                </a:srgbClr>
              </a:gs>
            </a:gsLst>
            <a:lin ang="18900000" scaled="1"/>
            <a:tileRect/>
          </a:gra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sp>
        <p:nvSpPr>
          <p:cNvPr id="10" name="مربع نص 9">
            <a:extLst>
              <a:ext uri="{FF2B5EF4-FFF2-40B4-BE49-F238E27FC236}">
                <a16:creationId xmlns="" xmlns:a16="http://schemas.microsoft.com/office/drawing/2014/main" id="{10C8C10A-1A14-4DBB-A4CB-2ECB5E0B3358}"/>
              </a:ext>
            </a:extLst>
          </p:cNvPr>
          <p:cNvSpPr txBox="1"/>
          <p:nvPr/>
        </p:nvSpPr>
        <p:spPr>
          <a:xfrm>
            <a:off x="748145" y="1448091"/>
            <a:ext cx="10759043" cy="954107"/>
          </a:xfrm>
          <a:prstGeom prst="rect">
            <a:avLst/>
          </a:prstGeom>
          <a:noFill/>
        </p:spPr>
        <p:txBody>
          <a:bodyPr wrap="square" rtlCol="1">
            <a:spAutoFit/>
          </a:bodyPr>
          <a:lstStyle/>
          <a:p>
            <a:pPr algn="just">
              <a:defRPr/>
            </a:pPr>
            <a:r>
              <a:rPr lang="ar-EG" altLang="zh-CN" sz="2800" b="1" dirty="0">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rPr>
              <a:t>صدر نظام </a:t>
            </a:r>
            <a:r>
              <a:rPr lang="ar-SA" altLang="zh-CN" sz="2800" b="1" dirty="0">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rPr>
              <a:t>الوثائق والمحفوظات </a:t>
            </a:r>
            <a:r>
              <a:rPr lang="ar-EG" altLang="zh-CN" sz="2800" b="1" dirty="0">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rPr>
              <a:t>بالمرسوم الملكي رقم</a:t>
            </a:r>
            <a:r>
              <a:rPr lang="ar-SA" altLang="zh-CN" sz="2800" b="1" dirty="0">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rPr>
              <a:t> (</a:t>
            </a:r>
            <a:r>
              <a:rPr lang="ar-EG" altLang="zh-CN" sz="2800" b="1" dirty="0">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rPr>
              <a:t>م/54</a:t>
            </a:r>
            <a:r>
              <a:rPr lang="ar-SA" altLang="zh-CN" sz="2800" b="1" dirty="0">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rPr>
              <a:t>)</a:t>
            </a:r>
            <a:r>
              <a:rPr lang="ar-EG" altLang="zh-CN" sz="2800" b="1" dirty="0">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rPr>
              <a:t> بتاريخ  </a:t>
            </a:r>
            <a:r>
              <a:rPr lang="ar-SA" altLang="zh-CN" sz="2800" b="1" dirty="0">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rPr>
              <a:t>1409</a:t>
            </a:r>
            <a:r>
              <a:rPr lang="ar-EG" altLang="zh-CN" sz="2800" b="1" dirty="0">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rPr>
              <a:t>/10/</a:t>
            </a:r>
            <a:r>
              <a:rPr lang="ar-SA" altLang="zh-CN" sz="2800" b="1" dirty="0">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rPr>
              <a:t>23</a:t>
            </a:r>
            <a:r>
              <a:rPr lang="ar-EG" altLang="zh-CN" sz="2800" b="1" dirty="0">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rPr>
              <a:t>هـ  المبني على قرار مجلس الوزراء رقم  (170)  بتاريخ  1</a:t>
            </a:r>
            <a:r>
              <a:rPr lang="ar-SA" altLang="zh-CN" sz="2800" b="1" dirty="0">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rPr>
              <a:t>409</a:t>
            </a:r>
            <a:r>
              <a:rPr lang="ar-EG" altLang="zh-CN" sz="2800" b="1" dirty="0">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rPr>
              <a:t>/09/</a:t>
            </a:r>
            <a:r>
              <a:rPr lang="ar-SA" altLang="zh-CN" sz="2800" b="1" dirty="0">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rPr>
              <a:t>11</a:t>
            </a:r>
            <a:r>
              <a:rPr lang="ar-EG" altLang="zh-CN" sz="2800" b="1" dirty="0">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rPr>
              <a:t>هـ.</a:t>
            </a:r>
            <a:r>
              <a:rPr lang="ar-SA" altLang="zh-CN" sz="2800" b="1" dirty="0">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rPr>
              <a:t> </a:t>
            </a:r>
          </a:p>
        </p:txBody>
      </p:sp>
      <p:sp>
        <p:nvSpPr>
          <p:cNvPr id="11" name="مربع نص 10">
            <a:extLst>
              <a:ext uri="{FF2B5EF4-FFF2-40B4-BE49-F238E27FC236}">
                <a16:creationId xmlns="" xmlns:a16="http://schemas.microsoft.com/office/drawing/2014/main" id="{4E5D8997-11F1-4CA0-BCDE-A572A7DE4630}"/>
              </a:ext>
            </a:extLst>
          </p:cNvPr>
          <p:cNvSpPr txBox="1"/>
          <p:nvPr/>
        </p:nvSpPr>
        <p:spPr>
          <a:xfrm>
            <a:off x="5926928" y="662294"/>
            <a:ext cx="5237019" cy="523220"/>
          </a:xfrm>
          <a:prstGeom prst="rect">
            <a:avLst/>
          </a:prstGeom>
          <a:noFill/>
        </p:spPr>
        <p:txBody>
          <a:bodyPr wrap="square" rtlCol="1">
            <a:spAutoFit/>
          </a:bodyPr>
          <a:lstStyle/>
          <a:p>
            <a:pPr algn="ctr"/>
            <a:r>
              <a:rPr lang="ar-SA" altLang="zh-CN" sz="2800" dirty="0">
                <a:solidFill>
                  <a:schemeClr val="bg1"/>
                </a:solidFill>
                <a:effectLst>
                  <a:outerShdw blurRad="38100" dist="38100" dir="2700000" algn="tl">
                    <a:srgbClr val="000000">
                      <a:alpha val="43137"/>
                    </a:srgbClr>
                  </a:outerShdw>
                </a:effectLst>
                <a:cs typeface="PT Bold Heading" panose="02010400000000000000" pitchFamily="2" charset="-78"/>
              </a:rPr>
              <a:t>نظام الوثائق والمحفوظات </a:t>
            </a:r>
            <a:endParaRPr lang="ar-SA" sz="2800" dirty="0">
              <a:solidFill>
                <a:schemeClr val="bg1"/>
              </a:solidFill>
              <a:effectLst>
                <a:outerShdw blurRad="38100" dist="38100" dir="2700000" algn="tl">
                  <a:srgbClr val="000000">
                    <a:alpha val="43137"/>
                  </a:srgbClr>
                </a:outerShdw>
              </a:effectLst>
              <a:cs typeface="PT Bold Heading" panose="02010400000000000000" pitchFamily="2" charset="-78"/>
            </a:endParaRPr>
          </a:p>
        </p:txBody>
      </p:sp>
      <p:graphicFrame>
        <p:nvGraphicFramePr>
          <p:cNvPr id="12" name="Table 11">
            <a:extLst>
              <a:ext uri="{FF2B5EF4-FFF2-40B4-BE49-F238E27FC236}">
                <a16:creationId xmlns="" xmlns:a16="http://schemas.microsoft.com/office/drawing/2014/main" id="{79C68EB9-8B13-4A3D-A9F3-4020206465F2}"/>
              </a:ext>
            </a:extLst>
          </p:cNvPr>
          <p:cNvGraphicFramePr>
            <a:graphicFrameLocks noGrp="1"/>
          </p:cNvGraphicFramePr>
          <p:nvPr>
            <p:extLst>
              <p:ext uri="{D42A27DB-BD31-4B8C-83A1-F6EECF244321}">
                <p14:modId xmlns:p14="http://schemas.microsoft.com/office/powerpoint/2010/main" val="2570652049"/>
              </p:ext>
            </p:extLst>
          </p:nvPr>
        </p:nvGraphicFramePr>
        <p:xfrm>
          <a:off x="1291611" y="2532126"/>
          <a:ext cx="10447542" cy="3840480"/>
        </p:xfrm>
        <a:graphic>
          <a:graphicData uri="http://schemas.openxmlformats.org/drawingml/2006/table">
            <a:tbl>
              <a:tblPr firstRow="1" bandRow="1">
                <a:tableStyleId>{5C22544A-7EE6-4342-B048-85BDC9FD1C3A}</a:tableStyleId>
              </a:tblPr>
              <a:tblGrid>
                <a:gridCol w="3482514">
                  <a:extLst>
                    <a:ext uri="{9D8B030D-6E8A-4147-A177-3AD203B41FA5}">
                      <a16:colId xmlns="" xmlns:a16="http://schemas.microsoft.com/office/drawing/2014/main" val="3812946109"/>
                    </a:ext>
                  </a:extLst>
                </a:gridCol>
                <a:gridCol w="3482514">
                  <a:extLst>
                    <a:ext uri="{9D8B030D-6E8A-4147-A177-3AD203B41FA5}">
                      <a16:colId xmlns="" xmlns:a16="http://schemas.microsoft.com/office/drawing/2014/main" val="1982667660"/>
                    </a:ext>
                  </a:extLst>
                </a:gridCol>
                <a:gridCol w="3482514">
                  <a:extLst>
                    <a:ext uri="{9D8B030D-6E8A-4147-A177-3AD203B41FA5}">
                      <a16:colId xmlns="" xmlns:a16="http://schemas.microsoft.com/office/drawing/2014/main" val="146948521"/>
                    </a:ext>
                  </a:extLst>
                </a:gridCol>
              </a:tblGrid>
              <a:tr h="257194">
                <a:tc>
                  <a:txBody>
                    <a:bodyPr/>
                    <a:lstStyle/>
                    <a:p>
                      <a:pPr marL="0" algn="ctr" defTabSz="914377" rtl="1" eaLnBrk="1" latinLnBrk="0" hangingPunct="1"/>
                      <a:r>
                        <a:rPr lang="ar-SA" altLang="zh-CN" sz="2400" b="0" kern="1200" dirty="0">
                          <a:solidFill>
                            <a:schemeClr val="lt1"/>
                          </a:solidFill>
                          <a:effectLst>
                            <a:outerShdw blurRad="38100" dist="38100" dir="2700000" algn="tl">
                              <a:srgbClr val="000000">
                                <a:alpha val="43137"/>
                              </a:srgbClr>
                            </a:outerShdw>
                          </a:effectLst>
                          <a:latin typeface="+mn-lt"/>
                          <a:ea typeface="+mn-ea"/>
                          <a:cs typeface="PT Bold Heading" panose="02010400000000000000" pitchFamily="2" charset="-78"/>
                        </a:rPr>
                        <a:t>المادة الثامنة</a:t>
                      </a:r>
                      <a:endParaRPr lang="en-GB" sz="2400" b="0" kern="1200" dirty="0">
                        <a:solidFill>
                          <a:schemeClr val="lt1"/>
                        </a:solidFill>
                        <a:effectLst>
                          <a:outerShdw blurRad="38100" dist="38100" dir="2700000" algn="tl">
                            <a:srgbClr val="000000">
                              <a:alpha val="43137"/>
                            </a:srgbClr>
                          </a:outerShdw>
                        </a:effectLst>
                        <a:latin typeface="+mn-lt"/>
                        <a:ea typeface="+mn-ea"/>
                        <a:cs typeface="PT Bold Heading" panose="02010400000000000000" pitchFamily="2" charset="-78"/>
                      </a:endParaRPr>
                    </a:p>
                  </a:txBody>
                  <a:tcPr>
                    <a:solidFill>
                      <a:srgbClr val="35B1DE"/>
                    </a:solidFill>
                  </a:tcPr>
                </a:tc>
                <a:tc>
                  <a:txBody>
                    <a:bodyPr/>
                    <a:lstStyle/>
                    <a:p>
                      <a:pPr marL="0" algn="ctr" defTabSz="914377" rtl="1" eaLnBrk="1" latinLnBrk="0" hangingPunct="1"/>
                      <a:r>
                        <a:rPr lang="ar-SA" altLang="zh-CN" sz="2400" b="0" kern="1200" dirty="0">
                          <a:solidFill>
                            <a:schemeClr val="lt1"/>
                          </a:solidFill>
                          <a:effectLst>
                            <a:outerShdw blurRad="38100" dist="38100" dir="2700000" algn="tl">
                              <a:srgbClr val="000000">
                                <a:alpha val="43137"/>
                              </a:srgbClr>
                            </a:outerShdw>
                          </a:effectLst>
                          <a:latin typeface="+mn-lt"/>
                          <a:ea typeface="+mn-ea"/>
                          <a:cs typeface="PT Bold Heading" panose="02010400000000000000" pitchFamily="2" charset="-78"/>
                        </a:rPr>
                        <a:t>المادة الرابعة</a:t>
                      </a:r>
                      <a:endParaRPr lang="en-GB" sz="2400" b="0" kern="1200" dirty="0">
                        <a:solidFill>
                          <a:schemeClr val="lt1"/>
                        </a:solidFill>
                        <a:effectLst>
                          <a:outerShdw blurRad="38100" dist="38100" dir="2700000" algn="tl">
                            <a:srgbClr val="000000">
                              <a:alpha val="43137"/>
                            </a:srgbClr>
                          </a:outerShdw>
                        </a:effectLst>
                        <a:latin typeface="+mn-lt"/>
                        <a:ea typeface="+mn-ea"/>
                        <a:cs typeface="PT Bold Heading" panose="02010400000000000000" pitchFamily="2" charset="-78"/>
                      </a:endParaRPr>
                    </a:p>
                  </a:txBody>
                  <a:tcPr>
                    <a:solidFill>
                      <a:srgbClr val="35B1DE"/>
                    </a:solidFill>
                  </a:tcPr>
                </a:tc>
                <a:tc>
                  <a:txBody>
                    <a:bodyPr/>
                    <a:lstStyle/>
                    <a:p>
                      <a:pPr algn="ctr"/>
                      <a:r>
                        <a:rPr lang="ar-SA" altLang="zh-CN" sz="2400" b="0" kern="1200" dirty="0">
                          <a:solidFill>
                            <a:schemeClr val="lt1"/>
                          </a:solidFill>
                          <a:effectLst>
                            <a:outerShdw blurRad="38100" dist="38100" dir="2700000" algn="tl">
                              <a:srgbClr val="000000">
                                <a:alpha val="43137"/>
                              </a:srgbClr>
                            </a:outerShdw>
                          </a:effectLst>
                          <a:latin typeface="+mn-lt"/>
                          <a:ea typeface="+mn-ea"/>
                          <a:cs typeface="PT Bold Heading" panose="02010400000000000000" pitchFamily="2" charset="-78"/>
                        </a:rPr>
                        <a:t>المادة الثانية</a:t>
                      </a:r>
                      <a:endParaRPr lang="en-GB" sz="2400" b="0" kern="1200" dirty="0">
                        <a:solidFill>
                          <a:schemeClr val="lt1"/>
                        </a:solidFill>
                        <a:effectLst>
                          <a:outerShdw blurRad="38100" dist="38100" dir="2700000" algn="tl">
                            <a:srgbClr val="000000">
                              <a:alpha val="43137"/>
                            </a:srgbClr>
                          </a:outerShdw>
                        </a:effectLst>
                        <a:latin typeface="+mn-lt"/>
                        <a:ea typeface="+mn-ea"/>
                        <a:cs typeface="PT Bold Heading" panose="02010400000000000000" pitchFamily="2" charset="-78"/>
                      </a:endParaRPr>
                    </a:p>
                  </a:txBody>
                  <a:tcPr>
                    <a:solidFill>
                      <a:srgbClr val="35B1DE"/>
                    </a:solidFill>
                  </a:tcPr>
                </a:tc>
                <a:extLst>
                  <a:ext uri="{0D108BD9-81ED-4DB2-BD59-A6C34878D82A}">
                    <a16:rowId xmlns="" xmlns:a16="http://schemas.microsoft.com/office/drawing/2014/main" val="486425914"/>
                  </a:ext>
                </a:extLst>
              </a:tr>
              <a:tr h="370840">
                <a:tc>
                  <a:txBody>
                    <a:bodyPr/>
                    <a:lstStyle/>
                    <a:p>
                      <a:pPr algn="r">
                        <a:lnSpc>
                          <a:spcPct val="150000"/>
                        </a:lnSpc>
                        <a:defRPr/>
                      </a:pPr>
                      <a:r>
                        <a:rPr lang="ar-SA" altLang="zh-CN" sz="2400" b="1" dirty="0">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rPr>
                        <a:t>على الجهاز (الحكومي) والمركز (الوطني) استخدام أنسب المواد والأجهزة والمعدات كأوعية للوثائق والمحفوظات</a:t>
                      </a:r>
                    </a:p>
                    <a:p>
                      <a:pPr algn="just" rtl="1"/>
                      <a:endParaRPr lang="en-GB" sz="2400" b="1" dirty="0">
                        <a:latin typeface="Sakkal Majalla" panose="02000000000000000000" pitchFamily="2" charset="-78"/>
                        <a:cs typeface="Sakkal Majalla" panose="02000000000000000000" pitchFamily="2" charset="-78"/>
                      </a:endParaRPr>
                    </a:p>
                  </a:txBody>
                  <a:tcPr>
                    <a:solidFill>
                      <a:schemeClr val="bg1"/>
                    </a:solidFill>
                  </a:tcPr>
                </a:tc>
                <a:tc>
                  <a:txBody>
                    <a:bodyPr/>
                    <a:lstStyle/>
                    <a:p>
                      <a:pPr algn="r">
                        <a:lnSpc>
                          <a:spcPct val="150000"/>
                        </a:lnSpc>
                        <a:defRPr/>
                      </a:pPr>
                      <a:r>
                        <a:rPr lang="ar-SA" altLang="zh-CN" sz="2400" b="1" dirty="0">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rPr>
                        <a:t>يكون للوثائق والمحفوظات خطة تصنيف موحدة. كما يكون لكل جهاز رمز مستقل، وتحدد اللوائح تفاصيل ذلك.</a:t>
                      </a:r>
                    </a:p>
                  </a:txBody>
                  <a:tcPr>
                    <a:solidFill>
                      <a:schemeClr val="bg1"/>
                    </a:solidFill>
                  </a:tcPr>
                </a:tc>
                <a:tc>
                  <a:txBody>
                    <a:bodyPr/>
                    <a:lstStyle/>
                    <a:p>
                      <a:pPr marL="342900" indent="-342900" algn="r">
                        <a:lnSpc>
                          <a:spcPct val="150000"/>
                        </a:lnSpc>
                        <a:buFont typeface="Wingdings" panose="05000000000000000000" pitchFamily="2" charset="2"/>
                        <a:buChar char="§"/>
                        <a:defRPr/>
                      </a:pPr>
                      <a:r>
                        <a:rPr lang="ar-SA" altLang="zh-CN" sz="2400" b="1" dirty="0">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rPr>
                        <a:t>المحافظة على الوثائق والمحفوظات وصيانتها وفهرستها وتصنيفها بما يكفل سرعة الاهتداء إلى ما تدعو الحاجة إليه. </a:t>
                      </a:r>
                    </a:p>
                    <a:p>
                      <a:pPr marL="342900" indent="-342900" algn="r">
                        <a:lnSpc>
                          <a:spcPct val="150000"/>
                        </a:lnSpc>
                        <a:buFont typeface="Wingdings" panose="05000000000000000000" pitchFamily="2" charset="2"/>
                        <a:buChar char="§"/>
                        <a:defRPr/>
                      </a:pPr>
                      <a:r>
                        <a:rPr lang="ar-SA" altLang="zh-CN" sz="2400" b="1" dirty="0">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rPr>
                        <a:t>تنظيم تداولها وذلك مع مراعاة ما يتقرر بالنسبة لمدة الحفظ.</a:t>
                      </a:r>
                    </a:p>
                  </a:txBody>
                  <a:tcPr>
                    <a:solidFill>
                      <a:schemeClr val="bg1"/>
                    </a:solidFill>
                  </a:tcPr>
                </a:tc>
                <a:extLst>
                  <a:ext uri="{0D108BD9-81ED-4DB2-BD59-A6C34878D82A}">
                    <a16:rowId xmlns="" xmlns:a16="http://schemas.microsoft.com/office/drawing/2014/main" val="832129753"/>
                  </a:ext>
                </a:extLst>
              </a:tr>
            </a:tbl>
          </a:graphicData>
        </a:graphic>
      </p:graphicFrame>
    </p:spTree>
    <p:extLst>
      <p:ext uri="{BB962C8B-B14F-4D97-AF65-F5344CB8AC3E}">
        <p14:creationId xmlns:p14="http://schemas.microsoft.com/office/powerpoint/2010/main" val="353935552"/>
      </p:ext>
    </p:extLst>
  </p:cSld>
  <p:clrMapOvr>
    <a:masterClrMapping/>
  </p:clrMapOvr>
  <p:timing>
    <p:tnLst>
      <p:par>
        <p:cTn id="1" dur="indefinite" restart="never" nodeType="tmRoot"/>
      </p:par>
    </p:tnLst>
  </p:timing>
</p:sld>
</file>

<file path=ppt/theme/theme1.xml><?xml version="1.0" encoding="utf-8"?>
<a:theme xmlns:a="http://schemas.openxmlformats.org/drawingml/2006/main" name="نسق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نسق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7037</TotalTime>
  <Words>3142</Words>
  <Application>Microsoft Office PowerPoint</Application>
  <PresentationFormat>ملء الشاشة</PresentationFormat>
  <Paragraphs>604</Paragraphs>
  <Slides>45</Slides>
  <Notes>0</Notes>
  <HiddenSlides>0</HiddenSlides>
  <MMClips>0</MMClips>
  <ScaleCrop>false</ScaleCrop>
  <HeadingPairs>
    <vt:vector size="6" baseType="variant">
      <vt:variant>
        <vt:lpstr>الخطوط المستخدمة</vt:lpstr>
      </vt:variant>
      <vt:variant>
        <vt:i4>12</vt:i4>
      </vt:variant>
      <vt:variant>
        <vt:lpstr>نسق</vt:lpstr>
      </vt:variant>
      <vt:variant>
        <vt:i4>1</vt:i4>
      </vt:variant>
      <vt:variant>
        <vt:lpstr>عناوين الشرائح</vt:lpstr>
      </vt:variant>
      <vt:variant>
        <vt:i4>45</vt:i4>
      </vt:variant>
    </vt:vector>
  </HeadingPairs>
  <TitlesOfParts>
    <vt:vector size="58" baseType="lpstr">
      <vt:lpstr>宋体</vt:lpstr>
      <vt:lpstr>AL-Mateen</vt:lpstr>
      <vt:lpstr>AL-Mohanad Bold</vt:lpstr>
      <vt:lpstr>Arial</vt:lpstr>
      <vt:lpstr>Book Antiqua</vt:lpstr>
      <vt:lpstr>Calibri</vt:lpstr>
      <vt:lpstr>Calibri Light</vt:lpstr>
      <vt:lpstr>PT Bold Heading</vt:lpstr>
      <vt:lpstr>Sakkal Majalla</vt:lpstr>
      <vt:lpstr>Times New Roman</vt:lpstr>
      <vt:lpstr>Traditional Arabic</vt:lpstr>
      <vt:lpstr>Wingdings</vt:lpstr>
      <vt:lpstr>نسق Office</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عرض تقديمي في PowerPoint</dc:title>
  <dc:creator>Majed Ali mohammed Baselem</dc:creator>
  <cp:lastModifiedBy>BANDAR ZIDAN ZAYED ALMETERE</cp:lastModifiedBy>
  <cp:revision>168</cp:revision>
  <dcterms:created xsi:type="dcterms:W3CDTF">2019-04-02T19:22:06Z</dcterms:created>
  <dcterms:modified xsi:type="dcterms:W3CDTF">2019-09-26T07:37:16Z</dcterms:modified>
</cp:coreProperties>
</file>